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sldIdLst>
    <p:sldId id="256" r:id="rId5"/>
    <p:sldId id="258" r:id="rId6"/>
    <p:sldId id="257" r:id="rId7"/>
    <p:sldId id="276" r:id="rId8"/>
    <p:sldId id="277" r:id="rId9"/>
    <p:sldId id="281" r:id="rId10"/>
    <p:sldId id="278" r:id="rId11"/>
    <p:sldId id="259" r:id="rId12"/>
    <p:sldId id="280" r:id="rId13"/>
    <p:sldId id="262" r:id="rId14"/>
    <p:sldId id="270" r:id="rId15"/>
    <p:sldId id="295" r:id="rId16"/>
    <p:sldId id="271" r:id="rId17"/>
    <p:sldId id="318" r:id="rId18"/>
    <p:sldId id="297" r:id="rId19"/>
    <p:sldId id="285" r:id="rId20"/>
    <p:sldId id="319" r:id="rId21"/>
    <p:sldId id="299" r:id="rId22"/>
    <p:sldId id="286" r:id="rId23"/>
    <p:sldId id="320" r:id="rId24"/>
    <p:sldId id="311" r:id="rId25"/>
    <p:sldId id="288" r:id="rId26"/>
    <p:sldId id="321" r:id="rId27"/>
    <p:sldId id="312" r:id="rId28"/>
    <p:sldId id="287" r:id="rId29"/>
    <p:sldId id="322" r:id="rId30"/>
    <p:sldId id="300" r:id="rId31"/>
    <p:sldId id="282" r:id="rId32"/>
    <p:sldId id="323" r:id="rId33"/>
    <p:sldId id="303" r:id="rId34"/>
    <p:sldId id="283" r:id="rId35"/>
    <p:sldId id="324" r:id="rId36"/>
    <p:sldId id="304" r:id="rId37"/>
    <p:sldId id="289" r:id="rId38"/>
    <p:sldId id="325" r:id="rId39"/>
    <p:sldId id="306" r:id="rId40"/>
    <p:sldId id="291" r:id="rId41"/>
    <p:sldId id="316" r:id="rId42"/>
    <p:sldId id="326" r:id="rId43"/>
    <p:sldId id="317" r:id="rId44"/>
    <p:sldId id="293" r:id="rId45"/>
    <p:sldId id="292" r:id="rId46"/>
    <p:sldId id="308" r:id="rId47"/>
    <p:sldId id="313" r:id="rId48"/>
    <p:sldId id="310" r:id="rId49"/>
    <p:sldId id="31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41" autoAdjust="0"/>
  </p:normalViewPr>
  <p:slideViewPr>
    <p:cSldViewPr snapToGrid="0">
      <p:cViewPr>
        <p:scale>
          <a:sx n="50" d="100"/>
          <a:sy n="50" d="100"/>
        </p:scale>
        <p:origin x="12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490AE0-A3EE-4DD0-8623-7C1C1B7ECD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CA9BDC9-9D81-463A-8006-0BF7403976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Modulation Classification</a:t>
          </a:r>
        </a:p>
      </dgm:t>
    </dgm:pt>
    <dgm:pt modelId="{91F397B6-268C-4743-954A-8547CC1FA932}" type="parTrans" cxnId="{B72C7B4E-CB53-4EFE-A16A-822C77ABFE59}">
      <dgm:prSet/>
      <dgm:spPr/>
      <dgm:t>
        <a:bodyPr/>
        <a:lstStyle/>
        <a:p>
          <a:endParaRPr lang="en-US"/>
        </a:p>
      </dgm:t>
    </dgm:pt>
    <dgm:pt modelId="{116DD0B5-699E-46F6-A380-FA1CD92597B1}" type="sibTrans" cxnId="{B72C7B4E-CB53-4EFE-A16A-822C77ABFE59}">
      <dgm:prSet/>
      <dgm:spPr/>
      <dgm:t>
        <a:bodyPr/>
        <a:lstStyle/>
        <a:p>
          <a:endParaRPr lang="en-US"/>
        </a:p>
      </dgm:t>
    </dgm:pt>
    <dgm:pt modelId="{47F99AF0-02B5-4A13-9DE0-E00036FE1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 to use Deep Learning</a:t>
          </a:r>
        </a:p>
      </dgm:t>
    </dgm:pt>
    <dgm:pt modelId="{85023E12-8789-4BFF-9834-720DA607AFD7}" type="parTrans" cxnId="{1364DE04-6859-4A32-8656-5EA602488B2C}">
      <dgm:prSet/>
      <dgm:spPr/>
      <dgm:t>
        <a:bodyPr/>
        <a:lstStyle/>
        <a:p>
          <a:endParaRPr lang="en-US"/>
        </a:p>
      </dgm:t>
    </dgm:pt>
    <dgm:pt modelId="{E0341BEE-96A8-469D-A206-82E1BAFC4760}" type="sibTrans" cxnId="{1364DE04-6859-4A32-8656-5EA602488B2C}">
      <dgm:prSet/>
      <dgm:spPr/>
      <dgm:t>
        <a:bodyPr/>
        <a:lstStyle/>
        <a:p>
          <a:endParaRPr lang="en-US"/>
        </a:p>
      </dgm:t>
    </dgm:pt>
    <dgm:pt modelId="{A98AB171-20E3-4B8A-B9AE-8F5688EA1D2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Problem Statement &amp; Objective</a:t>
          </a:r>
          <a:endParaRPr lang="en-US"/>
        </a:p>
      </dgm:t>
    </dgm:pt>
    <dgm:pt modelId="{21A47650-8D85-4846-9578-C46A301FA020}" type="parTrans" cxnId="{EDBE1690-C25C-4772-81D2-CDF641E264B9}">
      <dgm:prSet/>
      <dgm:spPr/>
      <dgm:t>
        <a:bodyPr/>
        <a:lstStyle/>
        <a:p>
          <a:endParaRPr lang="en-US"/>
        </a:p>
      </dgm:t>
    </dgm:pt>
    <dgm:pt modelId="{0F715D22-A92B-4C0F-9921-46E2B1FB81A5}" type="sibTrans" cxnId="{EDBE1690-C25C-4772-81D2-CDF641E264B9}">
      <dgm:prSet/>
      <dgm:spPr/>
      <dgm:t>
        <a:bodyPr/>
        <a:lstStyle/>
        <a:p>
          <a:endParaRPr lang="en-US"/>
        </a:p>
      </dgm:t>
    </dgm:pt>
    <dgm:pt modelId="{8C312EF9-1088-46C5-BBB7-4A256FE73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Neural Network </a:t>
          </a:r>
          <a:endParaRPr lang="en-US"/>
        </a:p>
      </dgm:t>
    </dgm:pt>
    <dgm:pt modelId="{2C887501-AD29-4B49-A083-6BA9FA8E42E7}" type="parTrans" cxnId="{B37F3A03-0C35-4182-8293-A612FE1F0DFC}">
      <dgm:prSet/>
      <dgm:spPr/>
      <dgm:t>
        <a:bodyPr/>
        <a:lstStyle/>
        <a:p>
          <a:endParaRPr lang="en-US"/>
        </a:p>
      </dgm:t>
    </dgm:pt>
    <dgm:pt modelId="{560B1247-4EA2-467D-94F6-AC21DB89C700}" type="sibTrans" cxnId="{B37F3A03-0C35-4182-8293-A612FE1F0DFC}">
      <dgm:prSet/>
      <dgm:spPr/>
      <dgm:t>
        <a:bodyPr/>
        <a:lstStyle/>
        <a:p>
          <a:endParaRPr lang="en-US"/>
        </a:p>
      </dgm:t>
    </dgm:pt>
    <dgm:pt modelId="{C03A3293-851D-4685-AD8B-1AB1EFBF19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 and Future Scope</a:t>
          </a:r>
        </a:p>
      </dgm:t>
    </dgm:pt>
    <dgm:pt modelId="{08FB1651-0ED5-4296-BE59-03707AA7FAC2}" type="parTrans" cxnId="{B0F20701-A57D-493D-BEA7-BAC74E042EBB}">
      <dgm:prSet/>
      <dgm:spPr/>
      <dgm:t>
        <a:bodyPr/>
        <a:lstStyle/>
        <a:p>
          <a:endParaRPr lang="en-US"/>
        </a:p>
      </dgm:t>
    </dgm:pt>
    <dgm:pt modelId="{8FC4B109-149A-493E-8DA8-D26B5D783735}" type="sibTrans" cxnId="{B0F20701-A57D-493D-BEA7-BAC74E042EBB}">
      <dgm:prSet/>
      <dgm:spPr/>
      <dgm:t>
        <a:bodyPr/>
        <a:lstStyle/>
        <a:p>
          <a:endParaRPr lang="en-US"/>
        </a:p>
      </dgm:t>
    </dgm:pt>
    <dgm:pt modelId="{4B922EDE-F3D2-440C-954F-F83307861B9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Dataset Evaluation</a:t>
          </a:r>
        </a:p>
      </dgm:t>
    </dgm:pt>
    <dgm:pt modelId="{6244D2A4-EA96-431B-A93E-7FE2FC7CEE57}" type="parTrans" cxnId="{495C1429-8A77-4410-88E3-DB3B6C67AD0B}">
      <dgm:prSet/>
      <dgm:spPr/>
    </dgm:pt>
    <dgm:pt modelId="{AF2F7D55-74C9-454A-A515-FCD4E5774DCD}" type="sibTrans" cxnId="{495C1429-8A77-4410-88E3-DB3B6C67AD0B}">
      <dgm:prSet/>
      <dgm:spPr/>
    </dgm:pt>
    <dgm:pt modelId="{802FD6B0-2E9E-4EE8-8E11-5B1CEA69DF9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Current Limitations</a:t>
          </a:r>
        </a:p>
      </dgm:t>
    </dgm:pt>
    <dgm:pt modelId="{CD7B3277-4901-47EE-8284-65C44FE0C29E}" type="parTrans" cxnId="{C5F93FED-3B35-4F97-8A16-8EFBE3FF642F}">
      <dgm:prSet/>
      <dgm:spPr/>
    </dgm:pt>
    <dgm:pt modelId="{32D7B0BD-2427-45E7-BA0B-5FAC405C48F3}" type="sibTrans" cxnId="{C5F93FED-3B35-4F97-8A16-8EFBE3FF642F}">
      <dgm:prSet/>
      <dgm:spPr/>
    </dgm:pt>
    <dgm:pt modelId="{3A6F000D-B782-4791-965A-07F6D1C81C61}" type="pres">
      <dgm:prSet presAssocID="{E4490AE0-A3EE-4DD0-8623-7C1C1B7ECD7B}" presName="root" presStyleCnt="0">
        <dgm:presLayoutVars>
          <dgm:dir/>
          <dgm:resizeHandles val="exact"/>
        </dgm:presLayoutVars>
      </dgm:prSet>
      <dgm:spPr/>
    </dgm:pt>
    <dgm:pt modelId="{B6BB91F5-FCEA-4141-952C-DEBE3606E349}" type="pres">
      <dgm:prSet presAssocID="{CCA9BDC9-9D81-463A-8006-0BF740397691}" presName="compNode" presStyleCnt="0"/>
      <dgm:spPr/>
    </dgm:pt>
    <dgm:pt modelId="{65FDFF9A-FF75-41F5-967A-0F9D0DED822B}" type="pres">
      <dgm:prSet presAssocID="{CCA9BDC9-9D81-463A-8006-0BF740397691}" presName="bgRect" presStyleLbl="bgShp" presStyleIdx="0" presStyleCnt="7"/>
      <dgm:spPr/>
    </dgm:pt>
    <dgm:pt modelId="{8F5DC35B-62E4-4FAE-AB9D-B02C4F3BB2D5}" type="pres">
      <dgm:prSet presAssocID="{CCA9BDC9-9D81-463A-8006-0BF74039769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0621AEC-3342-4939-BDF9-1DD445B9FC7B}" type="pres">
      <dgm:prSet presAssocID="{CCA9BDC9-9D81-463A-8006-0BF740397691}" presName="spaceRect" presStyleCnt="0"/>
      <dgm:spPr/>
    </dgm:pt>
    <dgm:pt modelId="{5D40FC16-6920-4CC3-9F90-9D5524E60756}" type="pres">
      <dgm:prSet presAssocID="{CCA9BDC9-9D81-463A-8006-0BF740397691}" presName="parTx" presStyleLbl="revTx" presStyleIdx="0" presStyleCnt="7">
        <dgm:presLayoutVars>
          <dgm:chMax val="0"/>
          <dgm:chPref val="0"/>
        </dgm:presLayoutVars>
      </dgm:prSet>
      <dgm:spPr/>
    </dgm:pt>
    <dgm:pt modelId="{BB263090-FDDA-4ECB-9831-EB46678C47AE}" type="pres">
      <dgm:prSet presAssocID="{116DD0B5-699E-46F6-A380-FA1CD92597B1}" presName="sibTrans" presStyleCnt="0"/>
      <dgm:spPr/>
    </dgm:pt>
    <dgm:pt modelId="{3F5E447C-30A5-4802-B5CA-2BBB446AB99E}" type="pres">
      <dgm:prSet presAssocID="{802FD6B0-2E9E-4EE8-8E11-5B1CEA69DF96}" presName="compNode" presStyleCnt="0"/>
      <dgm:spPr/>
    </dgm:pt>
    <dgm:pt modelId="{C8820F1D-FDF8-4BA4-A959-D50F1BD353F8}" type="pres">
      <dgm:prSet presAssocID="{802FD6B0-2E9E-4EE8-8E11-5B1CEA69DF96}" presName="bgRect" presStyleLbl="bgShp" presStyleIdx="1" presStyleCnt="7"/>
      <dgm:spPr/>
    </dgm:pt>
    <dgm:pt modelId="{71842340-6F7C-4BC7-8A02-825C5C397154}" type="pres">
      <dgm:prSet presAssocID="{802FD6B0-2E9E-4EE8-8E11-5B1CEA69DF96}" presName="iconRect" presStyleLbl="node1" presStyleIdx="1" presStyleCnt="7"/>
      <dgm:spPr/>
    </dgm:pt>
    <dgm:pt modelId="{4FD8D887-B03D-4330-9A01-338883430EC5}" type="pres">
      <dgm:prSet presAssocID="{802FD6B0-2E9E-4EE8-8E11-5B1CEA69DF96}" presName="spaceRect" presStyleCnt="0"/>
      <dgm:spPr/>
    </dgm:pt>
    <dgm:pt modelId="{0393A19F-51A8-4853-9A9B-6732EDB50542}" type="pres">
      <dgm:prSet presAssocID="{802FD6B0-2E9E-4EE8-8E11-5B1CEA69DF96}" presName="parTx" presStyleLbl="revTx" presStyleIdx="1" presStyleCnt="7">
        <dgm:presLayoutVars>
          <dgm:chMax val="0"/>
          <dgm:chPref val="0"/>
        </dgm:presLayoutVars>
      </dgm:prSet>
      <dgm:spPr/>
    </dgm:pt>
    <dgm:pt modelId="{88ED69E7-2812-483F-8CB3-788A4C7B3316}" type="pres">
      <dgm:prSet presAssocID="{32D7B0BD-2427-45E7-BA0B-5FAC405C48F3}" presName="sibTrans" presStyleCnt="0"/>
      <dgm:spPr/>
    </dgm:pt>
    <dgm:pt modelId="{79C0B2FF-FFD8-4AA5-85C1-2F0396FFF289}" type="pres">
      <dgm:prSet presAssocID="{47F99AF0-02B5-4A13-9DE0-E00036FE1BFC}" presName="compNode" presStyleCnt="0"/>
      <dgm:spPr/>
    </dgm:pt>
    <dgm:pt modelId="{013983EB-5DBF-4F6E-A63A-3168A510E6D4}" type="pres">
      <dgm:prSet presAssocID="{47F99AF0-02B5-4A13-9DE0-E00036FE1BFC}" presName="bgRect" presStyleLbl="bgShp" presStyleIdx="2" presStyleCnt="7"/>
      <dgm:spPr/>
    </dgm:pt>
    <dgm:pt modelId="{2DF7917B-51B9-4017-8FA9-7067CBC47E5F}" type="pres">
      <dgm:prSet presAssocID="{47F99AF0-02B5-4A13-9DE0-E00036FE1BFC}" presName="iconRect" presStyleLbl="node1" presStyleIdx="2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08C072D-740E-4C85-BFC6-C1B835612055}" type="pres">
      <dgm:prSet presAssocID="{47F99AF0-02B5-4A13-9DE0-E00036FE1BFC}" presName="spaceRect" presStyleCnt="0"/>
      <dgm:spPr/>
    </dgm:pt>
    <dgm:pt modelId="{5F9FCCFF-16CC-4C13-97CF-059BAA9F6ED9}" type="pres">
      <dgm:prSet presAssocID="{47F99AF0-02B5-4A13-9DE0-E00036FE1BFC}" presName="parTx" presStyleLbl="revTx" presStyleIdx="2" presStyleCnt="7">
        <dgm:presLayoutVars>
          <dgm:chMax val="0"/>
          <dgm:chPref val="0"/>
        </dgm:presLayoutVars>
      </dgm:prSet>
      <dgm:spPr/>
    </dgm:pt>
    <dgm:pt modelId="{E3A1325F-AF8A-44EE-B600-9DC1BB50AD39}" type="pres">
      <dgm:prSet presAssocID="{E0341BEE-96A8-469D-A206-82E1BAFC4760}" presName="sibTrans" presStyleCnt="0"/>
      <dgm:spPr/>
    </dgm:pt>
    <dgm:pt modelId="{7F960E4C-DBDB-4944-BECD-3BBB13FD91A3}" type="pres">
      <dgm:prSet presAssocID="{A98AB171-20E3-4B8A-B9AE-8F5688EA1D22}" presName="compNode" presStyleCnt="0"/>
      <dgm:spPr/>
    </dgm:pt>
    <dgm:pt modelId="{1D3E5693-1210-4C24-AE49-8B256FD1E3CD}" type="pres">
      <dgm:prSet presAssocID="{A98AB171-20E3-4B8A-B9AE-8F5688EA1D22}" presName="bgRect" presStyleLbl="bgShp" presStyleIdx="3" presStyleCnt="7"/>
      <dgm:spPr/>
    </dgm:pt>
    <dgm:pt modelId="{410D752E-6C66-4F2B-A258-7F6EA22A3391}" type="pres">
      <dgm:prSet presAssocID="{A98AB171-20E3-4B8A-B9AE-8F5688EA1D22}" presName="iconRect" presStyleLbl="node1" presStyleIdx="3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F07F197-A158-48AC-B5A4-7D1F6D66B7AB}" type="pres">
      <dgm:prSet presAssocID="{A98AB171-20E3-4B8A-B9AE-8F5688EA1D22}" presName="spaceRect" presStyleCnt="0"/>
      <dgm:spPr/>
    </dgm:pt>
    <dgm:pt modelId="{CF6889BE-AD2D-468D-A94C-F2D8327088AA}" type="pres">
      <dgm:prSet presAssocID="{A98AB171-20E3-4B8A-B9AE-8F5688EA1D22}" presName="parTx" presStyleLbl="revTx" presStyleIdx="3" presStyleCnt="7">
        <dgm:presLayoutVars>
          <dgm:chMax val="0"/>
          <dgm:chPref val="0"/>
        </dgm:presLayoutVars>
      </dgm:prSet>
      <dgm:spPr/>
    </dgm:pt>
    <dgm:pt modelId="{98353D3F-8C7C-4503-BF34-563292403463}" type="pres">
      <dgm:prSet presAssocID="{0F715D22-A92B-4C0F-9921-46E2B1FB81A5}" presName="sibTrans" presStyleCnt="0"/>
      <dgm:spPr/>
    </dgm:pt>
    <dgm:pt modelId="{D180777B-03B9-47E3-A0F7-FC30078B55B9}" type="pres">
      <dgm:prSet presAssocID="{4B922EDE-F3D2-440C-954F-F83307861B96}" presName="compNode" presStyleCnt="0"/>
      <dgm:spPr/>
    </dgm:pt>
    <dgm:pt modelId="{13B28AF3-C917-4549-83DD-D050DFD5A377}" type="pres">
      <dgm:prSet presAssocID="{4B922EDE-F3D2-440C-954F-F83307861B96}" presName="bgRect" presStyleLbl="bgShp" presStyleIdx="4" presStyleCnt="7"/>
      <dgm:spPr/>
    </dgm:pt>
    <dgm:pt modelId="{110DF2BE-0DAB-49C1-94BB-4D627DC5E9BC}" type="pres">
      <dgm:prSet presAssocID="{4B922EDE-F3D2-440C-954F-F83307861B96}" presName="iconRect" presStyleLbl="node1" presStyleIdx="4" presStyleCnt="7"/>
      <dgm:spPr/>
    </dgm:pt>
    <dgm:pt modelId="{C8BEC5C6-8F9D-4D89-A349-EB10BBB86042}" type="pres">
      <dgm:prSet presAssocID="{4B922EDE-F3D2-440C-954F-F83307861B96}" presName="spaceRect" presStyleCnt="0"/>
      <dgm:spPr/>
    </dgm:pt>
    <dgm:pt modelId="{14ABA191-053C-4FDF-98C3-CF3CE082F711}" type="pres">
      <dgm:prSet presAssocID="{4B922EDE-F3D2-440C-954F-F83307861B96}" presName="parTx" presStyleLbl="revTx" presStyleIdx="4" presStyleCnt="7">
        <dgm:presLayoutVars>
          <dgm:chMax val="0"/>
          <dgm:chPref val="0"/>
        </dgm:presLayoutVars>
      </dgm:prSet>
      <dgm:spPr/>
    </dgm:pt>
    <dgm:pt modelId="{BDD1CBBF-0AD1-44EE-8BEF-E97DE158FEC4}" type="pres">
      <dgm:prSet presAssocID="{AF2F7D55-74C9-454A-A515-FCD4E5774DCD}" presName="sibTrans" presStyleCnt="0"/>
      <dgm:spPr/>
    </dgm:pt>
    <dgm:pt modelId="{8B26EA68-5ADE-4A86-8906-D87A2C980F23}" type="pres">
      <dgm:prSet presAssocID="{8C312EF9-1088-46C5-BBB7-4A256FE73A8E}" presName="compNode" presStyleCnt="0"/>
      <dgm:spPr/>
    </dgm:pt>
    <dgm:pt modelId="{61F790FD-C5D4-408A-9A9F-45B15390DCAE}" type="pres">
      <dgm:prSet presAssocID="{8C312EF9-1088-46C5-BBB7-4A256FE73A8E}" presName="bgRect" presStyleLbl="bgShp" presStyleIdx="5" presStyleCnt="7"/>
      <dgm:spPr/>
    </dgm:pt>
    <dgm:pt modelId="{7FA9C5ED-8066-4763-BBF1-9FAF77A61A75}" type="pres">
      <dgm:prSet presAssocID="{8C312EF9-1088-46C5-BBB7-4A256FE73A8E}" presName="iconRect" presStyleLbl="node1" presStyleIdx="5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ACD70A0-5852-4BFB-9B59-C82E1BBD5EA3}" type="pres">
      <dgm:prSet presAssocID="{8C312EF9-1088-46C5-BBB7-4A256FE73A8E}" presName="spaceRect" presStyleCnt="0"/>
      <dgm:spPr/>
    </dgm:pt>
    <dgm:pt modelId="{877FF7F0-5A88-4A71-B5DA-1FEE919CE689}" type="pres">
      <dgm:prSet presAssocID="{8C312EF9-1088-46C5-BBB7-4A256FE73A8E}" presName="parTx" presStyleLbl="revTx" presStyleIdx="5" presStyleCnt="7">
        <dgm:presLayoutVars>
          <dgm:chMax val="0"/>
          <dgm:chPref val="0"/>
        </dgm:presLayoutVars>
      </dgm:prSet>
      <dgm:spPr/>
    </dgm:pt>
    <dgm:pt modelId="{219DB6DE-B785-4728-A38C-BBF291F14E38}" type="pres">
      <dgm:prSet presAssocID="{560B1247-4EA2-467D-94F6-AC21DB89C700}" presName="sibTrans" presStyleCnt="0"/>
      <dgm:spPr/>
    </dgm:pt>
    <dgm:pt modelId="{DE709F08-C240-4492-B7F6-5DCDB6526624}" type="pres">
      <dgm:prSet presAssocID="{C03A3293-851D-4685-AD8B-1AB1EFBF19A9}" presName="compNode" presStyleCnt="0"/>
      <dgm:spPr/>
    </dgm:pt>
    <dgm:pt modelId="{AA74EDCE-2772-4152-A804-6BD146613DEF}" type="pres">
      <dgm:prSet presAssocID="{C03A3293-851D-4685-AD8B-1AB1EFBF19A9}" presName="bgRect" presStyleLbl="bgShp" presStyleIdx="6" presStyleCnt="7"/>
      <dgm:spPr/>
    </dgm:pt>
    <dgm:pt modelId="{A34C0235-B6B3-4627-A40F-13E0A471504A}" type="pres">
      <dgm:prSet presAssocID="{C03A3293-851D-4685-AD8B-1AB1EFBF19A9}" presName="iconRect" presStyleLbl="node1" presStyleIdx="6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475F59F-C5BB-47D6-B9F3-4F2EACBAB6ED}" type="pres">
      <dgm:prSet presAssocID="{C03A3293-851D-4685-AD8B-1AB1EFBF19A9}" presName="spaceRect" presStyleCnt="0"/>
      <dgm:spPr/>
    </dgm:pt>
    <dgm:pt modelId="{25C22DD4-BBBF-4834-9CE4-72DBB2B536AA}" type="pres">
      <dgm:prSet presAssocID="{C03A3293-851D-4685-AD8B-1AB1EFBF19A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0F20701-A57D-493D-BEA7-BAC74E042EBB}" srcId="{E4490AE0-A3EE-4DD0-8623-7C1C1B7ECD7B}" destId="{C03A3293-851D-4685-AD8B-1AB1EFBF19A9}" srcOrd="6" destOrd="0" parTransId="{08FB1651-0ED5-4296-BE59-03707AA7FAC2}" sibTransId="{8FC4B109-149A-493E-8DA8-D26B5D783735}"/>
    <dgm:cxn modelId="{DF3BDB02-5A32-4824-8BEE-51A12B89A125}" type="presOf" srcId="{E4490AE0-A3EE-4DD0-8623-7C1C1B7ECD7B}" destId="{3A6F000D-B782-4791-965A-07F6D1C81C61}" srcOrd="0" destOrd="0" presId="urn:microsoft.com/office/officeart/2018/2/layout/IconVerticalSolidList"/>
    <dgm:cxn modelId="{B37F3A03-0C35-4182-8293-A612FE1F0DFC}" srcId="{E4490AE0-A3EE-4DD0-8623-7C1C1B7ECD7B}" destId="{8C312EF9-1088-46C5-BBB7-4A256FE73A8E}" srcOrd="5" destOrd="0" parTransId="{2C887501-AD29-4B49-A083-6BA9FA8E42E7}" sibTransId="{560B1247-4EA2-467D-94F6-AC21DB89C700}"/>
    <dgm:cxn modelId="{1364DE04-6859-4A32-8656-5EA602488B2C}" srcId="{E4490AE0-A3EE-4DD0-8623-7C1C1B7ECD7B}" destId="{47F99AF0-02B5-4A13-9DE0-E00036FE1BFC}" srcOrd="2" destOrd="0" parTransId="{85023E12-8789-4BFF-9834-720DA607AFD7}" sibTransId="{E0341BEE-96A8-469D-A206-82E1BAFC4760}"/>
    <dgm:cxn modelId="{F97BEC25-71AD-4BE0-B814-FCC52F0B76DA}" type="presOf" srcId="{4B922EDE-F3D2-440C-954F-F83307861B96}" destId="{14ABA191-053C-4FDF-98C3-CF3CE082F711}" srcOrd="0" destOrd="0" presId="urn:microsoft.com/office/officeart/2018/2/layout/IconVerticalSolidList"/>
    <dgm:cxn modelId="{6C63AA26-A844-434F-B809-278B566F7B7B}" type="presOf" srcId="{8C312EF9-1088-46C5-BBB7-4A256FE73A8E}" destId="{877FF7F0-5A88-4A71-B5DA-1FEE919CE689}" srcOrd="0" destOrd="0" presId="urn:microsoft.com/office/officeart/2018/2/layout/IconVerticalSolidList"/>
    <dgm:cxn modelId="{495C1429-8A77-4410-88E3-DB3B6C67AD0B}" srcId="{E4490AE0-A3EE-4DD0-8623-7C1C1B7ECD7B}" destId="{4B922EDE-F3D2-440C-954F-F83307861B96}" srcOrd="4" destOrd="0" parTransId="{6244D2A4-EA96-431B-A93E-7FE2FC7CEE57}" sibTransId="{AF2F7D55-74C9-454A-A515-FCD4E5774DCD}"/>
    <dgm:cxn modelId="{747DF338-1A8C-417B-A49E-97DFCE50BA56}" type="presOf" srcId="{A98AB171-20E3-4B8A-B9AE-8F5688EA1D22}" destId="{CF6889BE-AD2D-468D-A94C-F2D8327088AA}" srcOrd="0" destOrd="0" presId="urn:microsoft.com/office/officeart/2018/2/layout/IconVerticalSolidList"/>
    <dgm:cxn modelId="{C0EA3048-554C-41C1-9963-B17196B98A15}" type="presOf" srcId="{47F99AF0-02B5-4A13-9DE0-E00036FE1BFC}" destId="{5F9FCCFF-16CC-4C13-97CF-059BAA9F6ED9}" srcOrd="0" destOrd="0" presId="urn:microsoft.com/office/officeart/2018/2/layout/IconVerticalSolidList"/>
    <dgm:cxn modelId="{B72C7B4E-CB53-4EFE-A16A-822C77ABFE59}" srcId="{E4490AE0-A3EE-4DD0-8623-7C1C1B7ECD7B}" destId="{CCA9BDC9-9D81-463A-8006-0BF740397691}" srcOrd="0" destOrd="0" parTransId="{91F397B6-268C-4743-954A-8547CC1FA932}" sibTransId="{116DD0B5-699E-46F6-A380-FA1CD92597B1}"/>
    <dgm:cxn modelId="{455ACF82-2302-4F15-B1EF-9D499F14F61B}" type="presOf" srcId="{802FD6B0-2E9E-4EE8-8E11-5B1CEA69DF96}" destId="{0393A19F-51A8-4853-9A9B-6732EDB50542}" srcOrd="0" destOrd="0" presId="urn:microsoft.com/office/officeart/2018/2/layout/IconVerticalSolidList"/>
    <dgm:cxn modelId="{EDBE1690-C25C-4772-81D2-CDF641E264B9}" srcId="{E4490AE0-A3EE-4DD0-8623-7C1C1B7ECD7B}" destId="{A98AB171-20E3-4B8A-B9AE-8F5688EA1D22}" srcOrd="3" destOrd="0" parTransId="{21A47650-8D85-4846-9578-C46A301FA020}" sibTransId="{0F715D22-A92B-4C0F-9921-46E2B1FB81A5}"/>
    <dgm:cxn modelId="{741A5FC7-9F05-4781-AF41-27F1B2B169D7}" type="presOf" srcId="{C03A3293-851D-4685-AD8B-1AB1EFBF19A9}" destId="{25C22DD4-BBBF-4834-9CE4-72DBB2B536AA}" srcOrd="0" destOrd="0" presId="urn:microsoft.com/office/officeart/2018/2/layout/IconVerticalSolidList"/>
    <dgm:cxn modelId="{BF23AEE7-7D25-4B8B-A750-B3D625C42573}" type="presOf" srcId="{CCA9BDC9-9D81-463A-8006-0BF740397691}" destId="{5D40FC16-6920-4CC3-9F90-9D5524E60756}" srcOrd="0" destOrd="0" presId="urn:microsoft.com/office/officeart/2018/2/layout/IconVerticalSolidList"/>
    <dgm:cxn modelId="{C5F93FED-3B35-4F97-8A16-8EFBE3FF642F}" srcId="{E4490AE0-A3EE-4DD0-8623-7C1C1B7ECD7B}" destId="{802FD6B0-2E9E-4EE8-8E11-5B1CEA69DF96}" srcOrd="1" destOrd="0" parTransId="{CD7B3277-4901-47EE-8284-65C44FE0C29E}" sibTransId="{32D7B0BD-2427-45E7-BA0B-5FAC405C48F3}"/>
    <dgm:cxn modelId="{C84D80A8-8747-4BA6-BEEE-659DD028B4F3}" type="presParOf" srcId="{3A6F000D-B782-4791-965A-07F6D1C81C61}" destId="{B6BB91F5-FCEA-4141-952C-DEBE3606E349}" srcOrd="0" destOrd="0" presId="urn:microsoft.com/office/officeart/2018/2/layout/IconVerticalSolidList"/>
    <dgm:cxn modelId="{E3ADD77E-0EAD-4AA2-A244-0CB3D9982740}" type="presParOf" srcId="{B6BB91F5-FCEA-4141-952C-DEBE3606E349}" destId="{65FDFF9A-FF75-41F5-967A-0F9D0DED822B}" srcOrd="0" destOrd="0" presId="urn:microsoft.com/office/officeart/2018/2/layout/IconVerticalSolidList"/>
    <dgm:cxn modelId="{61562B2E-AC49-47D4-9483-4F599EF0163A}" type="presParOf" srcId="{B6BB91F5-FCEA-4141-952C-DEBE3606E349}" destId="{8F5DC35B-62E4-4FAE-AB9D-B02C4F3BB2D5}" srcOrd="1" destOrd="0" presId="urn:microsoft.com/office/officeart/2018/2/layout/IconVerticalSolidList"/>
    <dgm:cxn modelId="{52FC843D-AD72-4933-9A06-EC98A160E302}" type="presParOf" srcId="{B6BB91F5-FCEA-4141-952C-DEBE3606E349}" destId="{60621AEC-3342-4939-BDF9-1DD445B9FC7B}" srcOrd="2" destOrd="0" presId="urn:microsoft.com/office/officeart/2018/2/layout/IconVerticalSolidList"/>
    <dgm:cxn modelId="{FC5B53BF-0396-49E9-BE69-D797DBD56F44}" type="presParOf" srcId="{B6BB91F5-FCEA-4141-952C-DEBE3606E349}" destId="{5D40FC16-6920-4CC3-9F90-9D5524E60756}" srcOrd="3" destOrd="0" presId="urn:microsoft.com/office/officeart/2018/2/layout/IconVerticalSolidList"/>
    <dgm:cxn modelId="{DD209FA7-B7B2-4C46-8A7F-B4C319C09045}" type="presParOf" srcId="{3A6F000D-B782-4791-965A-07F6D1C81C61}" destId="{BB263090-FDDA-4ECB-9831-EB46678C47AE}" srcOrd="1" destOrd="0" presId="urn:microsoft.com/office/officeart/2018/2/layout/IconVerticalSolidList"/>
    <dgm:cxn modelId="{4033FF70-302D-4EE2-92EA-5CF4102415C0}" type="presParOf" srcId="{3A6F000D-B782-4791-965A-07F6D1C81C61}" destId="{3F5E447C-30A5-4802-B5CA-2BBB446AB99E}" srcOrd="2" destOrd="0" presId="urn:microsoft.com/office/officeart/2018/2/layout/IconVerticalSolidList"/>
    <dgm:cxn modelId="{5461E08A-908F-45AC-B555-3C9287510872}" type="presParOf" srcId="{3F5E447C-30A5-4802-B5CA-2BBB446AB99E}" destId="{C8820F1D-FDF8-4BA4-A959-D50F1BD353F8}" srcOrd="0" destOrd="0" presId="urn:microsoft.com/office/officeart/2018/2/layout/IconVerticalSolidList"/>
    <dgm:cxn modelId="{925A02AB-CF65-4E56-918F-B24E1C54079A}" type="presParOf" srcId="{3F5E447C-30A5-4802-B5CA-2BBB446AB99E}" destId="{71842340-6F7C-4BC7-8A02-825C5C397154}" srcOrd="1" destOrd="0" presId="urn:microsoft.com/office/officeart/2018/2/layout/IconVerticalSolidList"/>
    <dgm:cxn modelId="{3E5782E2-C54E-4251-9929-E2CE387CC1A1}" type="presParOf" srcId="{3F5E447C-30A5-4802-B5CA-2BBB446AB99E}" destId="{4FD8D887-B03D-4330-9A01-338883430EC5}" srcOrd="2" destOrd="0" presId="urn:microsoft.com/office/officeart/2018/2/layout/IconVerticalSolidList"/>
    <dgm:cxn modelId="{8062A391-3F20-46E7-90F9-5D53A69A24EB}" type="presParOf" srcId="{3F5E447C-30A5-4802-B5CA-2BBB446AB99E}" destId="{0393A19F-51A8-4853-9A9B-6732EDB50542}" srcOrd="3" destOrd="0" presId="urn:microsoft.com/office/officeart/2018/2/layout/IconVerticalSolidList"/>
    <dgm:cxn modelId="{E982A456-41E3-4374-8160-C533737DB29E}" type="presParOf" srcId="{3A6F000D-B782-4791-965A-07F6D1C81C61}" destId="{88ED69E7-2812-483F-8CB3-788A4C7B3316}" srcOrd="3" destOrd="0" presId="urn:microsoft.com/office/officeart/2018/2/layout/IconVerticalSolidList"/>
    <dgm:cxn modelId="{738F31BA-61BD-4678-85B6-BD53925AA040}" type="presParOf" srcId="{3A6F000D-B782-4791-965A-07F6D1C81C61}" destId="{79C0B2FF-FFD8-4AA5-85C1-2F0396FFF289}" srcOrd="4" destOrd="0" presId="urn:microsoft.com/office/officeart/2018/2/layout/IconVerticalSolidList"/>
    <dgm:cxn modelId="{9528B842-8562-4B79-B425-4D29D3429E82}" type="presParOf" srcId="{79C0B2FF-FFD8-4AA5-85C1-2F0396FFF289}" destId="{013983EB-5DBF-4F6E-A63A-3168A510E6D4}" srcOrd="0" destOrd="0" presId="urn:microsoft.com/office/officeart/2018/2/layout/IconVerticalSolidList"/>
    <dgm:cxn modelId="{8BD82F40-CE94-4A6E-8725-28D4AE09AEBE}" type="presParOf" srcId="{79C0B2FF-FFD8-4AA5-85C1-2F0396FFF289}" destId="{2DF7917B-51B9-4017-8FA9-7067CBC47E5F}" srcOrd="1" destOrd="0" presId="urn:microsoft.com/office/officeart/2018/2/layout/IconVerticalSolidList"/>
    <dgm:cxn modelId="{D3768FF0-5E0C-44CD-B5D4-A244FAA9CCDE}" type="presParOf" srcId="{79C0B2FF-FFD8-4AA5-85C1-2F0396FFF289}" destId="{808C072D-740E-4C85-BFC6-C1B835612055}" srcOrd="2" destOrd="0" presId="urn:microsoft.com/office/officeart/2018/2/layout/IconVerticalSolidList"/>
    <dgm:cxn modelId="{B5A5CFAC-25C9-40FD-973B-1A5CB257F637}" type="presParOf" srcId="{79C0B2FF-FFD8-4AA5-85C1-2F0396FFF289}" destId="{5F9FCCFF-16CC-4C13-97CF-059BAA9F6ED9}" srcOrd="3" destOrd="0" presId="urn:microsoft.com/office/officeart/2018/2/layout/IconVerticalSolidList"/>
    <dgm:cxn modelId="{31AC1B75-A685-4F75-9CB4-2A91FCCC5458}" type="presParOf" srcId="{3A6F000D-B782-4791-965A-07F6D1C81C61}" destId="{E3A1325F-AF8A-44EE-B600-9DC1BB50AD39}" srcOrd="5" destOrd="0" presId="urn:microsoft.com/office/officeart/2018/2/layout/IconVerticalSolidList"/>
    <dgm:cxn modelId="{B4249F2D-7C2F-4DFD-AEA2-EA7F7D843353}" type="presParOf" srcId="{3A6F000D-B782-4791-965A-07F6D1C81C61}" destId="{7F960E4C-DBDB-4944-BECD-3BBB13FD91A3}" srcOrd="6" destOrd="0" presId="urn:microsoft.com/office/officeart/2018/2/layout/IconVerticalSolidList"/>
    <dgm:cxn modelId="{0893515D-BBC3-49D2-AEF3-25B4BE914DE5}" type="presParOf" srcId="{7F960E4C-DBDB-4944-BECD-3BBB13FD91A3}" destId="{1D3E5693-1210-4C24-AE49-8B256FD1E3CD}" srcOrd="0" destOrd="0" presId="urn:microsoft.com/office/officeart/2018/2/layout/IconVerticalSolidList"/>
    <dgm:cxn modelId="{AA9A37FD-5F90-4CA0-9580-29A1ACCAE1C8}" type="presParOf" srcId="{7F960E4C-DBDB-4944-BECD-3BBB13FD91A3}" destId="{410D752E-6C66-4F2B-A258-7F6EA22A3391}" srcOrd="1" destOrd="0" presId="urn:microsoft.com/office/officeart/2018/2/layout/IconVerticalSolidList"/>
    <dgm:cxn modelId="{273D0268-FA61-4DAB-8FA5-9B530735F9A0}" type="presParOf" srcId="{7F960E4C-DBDB-4944-BECD-3BBB13FD91A3}" destId="{BF07F197-A158-48AC-B5A4-7D1F6D66B7AB}" srcOrd="2" destOrd="0" presId="urn:microsoft.com/office/officeart/2018/2/layout/IconVerticalSolidList"/>
    <dgm:cxn modelId="{EF56F8DB-F09C-426C-8A93-04A89C866F99}" type="presParOf" srcId="{7F960E4C-DBDB-4944-BECD-3BBB13FD91A3}" destId="{CF6889BE-AD2D-468D-A94C-F2D8327088AA}" srcOrd="3" destOrd="0" presId="urn:microsoft.com/office/officeart/2018/2/layout/IconVerticalSolidList"/>
    <dgm:cxn modelId="{03A8EE82-5259-4399-9E05-3623A9B8F50D}" type="presParOf" srcId="{3A6F000D-B782-4791-965A-07F6D1C81C61}" destId="{98353D3F-8C7C-4503-BF34-563292403463}" srcOrd="7" destOrd="0" presId="urn:microsoft.com/office/officeart/2018/2/layout/IconVerticalSolidList"/>
    <dgm:cxn modelId="{51566B6C-1E0B-44D4-B087-CEA2D015B54F}" type="presParOf" srcId="{3A6F000D-B782-4791-965A-07F6D1C81C61}" destId="{D180777B-03B9-47E3-A0F7-FC30078B55B9}" srcOrd="8" destOrd="0" presId="urn:microsoft.com/office/officeart/2018/2/layout/IconVerticalSolidList"/>
    <dgm:cxn modelId="{66A54BB9-7A36-41B2-91CF-C1486F2B6D4A}" type="presParOf" srcId="{D180777B-03B9-47E3-A0F7-FC30078B55B9}" destId="{13B28AF3-C917-4549-83DD-D050DFD5A377}" srcOrd="0" destOrd="0" presId="urn:microsoft.com/office/officeart/2018/2/layout/IconVerticalSolidList"/>
    <dgm:cxn modelId="{0849469E-76AD-4E88-9ED2-205D675DB4E3}" type="presParOf" srcId="{D180777B-03B9-47E3-A0F7-FC30078B55B9}" destId="{110DF2BE-0DAB-49C1-94BB-4D627DC5E9BC}" srcOrd="1" destOrd="0" presId="urn:microsoft.com/office/officeart/2018/2/layout/IconVerticalSolidList"/>
    <dgm:cxn modelId="{D2D9C3E2-2438-4975-A4C4-0021B36FDCFB}" type="presParOf" srcId="{D180777B-03B9-47E3-A0F7-FC30078B55B9}" destId="{C8BEC5C6-8F9D-4D89-A349-EB10BBB86042}" srcOrd="2" destOrd="0" presId="urn:microsoft.com/office/officeart/2018/2/layout/IconVerticalSolidList"/>
    <dgm:cxn modelId="{BA91D4EA-04C9-4312-B411-C1D76C80F468}" type="presParOf" srcId="{D180777B-03B9-47E3-A0F7-FC30078B55B9}" destId="{14ABA191-053C-4FDF-98C3-CF3CE082F711}" srcOrd="3" destOrd="0" presId="urn:microsoft.com/office/officeart/2018/2/layout/IconVerticalSolidList"/>
    <dgm:cxn modelId="{D8090990-2C3D-4FFA-A84A-03E51236308C}" type="presParOf" srcId="{3A6F000D-B782-4791-965A-07F6D1C81C61}" destId="{BDD1CBBF-0AD1-44EE-8BEF-E97DE158FEC4}" srcOrd="9" destOrd="0" presId="urn:microsoft.com/office/officeart/2018/2/layout/IconVerticalSolidList"/>
    <dgm:cxn modelId="{408EC4F1-E816-4606-BA27-40DBF9FD1778}" type="presParOf" srcId="{3A6F000D-B782-4791-965A-07F6D1C81C61}" destId="{8B26EA68-5ADE-4A86-8906-D87A2C980F23}" srcOrd="10" destOrd="0" presId="urn:microsoft.com/office/officeart/2018/2/layout/IconVerticalSolidList"/>
    <dgm:cxn modelId="{A5C86BEA-847E-4C84-B981-4709478FE626}" type="presParOf" srcId="{8B26EA68-5ADE-4A86-8906-D87A2C980F23}" destId="{61F790FD-C5D4-408A-9A9F-45B15390DCAE}" srcOrd="0" destOrd="0" presId="urn:microsoft.com/office/officeart/2018/2/layout/IconVerticalSolidList"/>
    <dgm:cxn modelId="{E58CA9D4-4B65-4147-BCD4-C7346B256CF5}" type="presParOf" srcId="{8B26EA68-5ADE-4A86-8906-D87A2C980F23}" destId="{7FA9C5ED-8066-4763-BBF1-9FAF77A61A75}" srcOrd="1" destOrd="0" presId="urn:microsoft.com/office/officeart/2018/2/layout/IconVerticalSolidList"/>
    <dgm:cxn modelId="{18102D64-04F1-492E-A1F5-4F6DEAB04235}" type="presParOf" srcId="{8B26EA68-5ADE-4A86-8906-D87A2C980F23}" destId="{AACD70A0-5852-4BFB-9B59-C82E1BBD5EA3}" srcOrd="2" destOrd="0" presId="urn:microsoft.com/office/officeart/2018/2/layout/IconVerticalSolidList"/>
    <dgm:cxn modelId="{A604DE92-C0B8-4075-AD92-58CBAFA831F8}" type="presParOf" srcId="{8B26EA68-5ADE-4A86-8906-D87A2C980F23}" destId="{877FF7F0-5A88-4A71-B5DA-1FEE919CE689}" srcOrd="3" destOrd="0" presId="urn:microsoft.com/office/officeart/2018/2/layout/IconVerticalSolidList"/>
    <dgm:cxn modelId="{8075E2DD-B289-43E3-A02A-5B29F9BB2D60}" type="presParOf" srcId="{3A6F000D-B782-4791-965A-07F6D1C81C61}" destId="{219DB6DE-B785-4728-A38C-BBF291F14E38}" srcOrd="11" destOrd="0" presId="urn:microsoft.com/office/officeart/2018/2/layout/IconVerticalSolidList"/>
    <dgm:cxn modelId="{9D2CDD6F-AB62-430A-999E-CC77A0B67720}" type="presParOf" srcId="{3A6F000D-B782-4791-965A-07F6D1C81C61}" destId="{DE709F08-C240-4492-B7F6-5DCDB6526624}" srcOrd="12" destOrd="0" presId="urn:microsoft.com/office/officeart/2018/2/layout/IconVerticalSolidList"/>
    <dgm:cxn modelId="{CAC15BE0-B993-4C99-9AE9-227C48EFC290}" type="presParOf" srcId="{DE709F08-C240-4492-B7F6-5DCDB6526624}" destId="{AA74EDCE-2772-4152-A804-6BD146613DEF}" srcOrd="0" destOrd="0" presId="urn:microsoft.com/office/officeart/2018/2/layout/IconVerticalSolidList"/>
    <dgm:cxn modelId="{23B3F105-FB4B-4B2F-A757-6A4351B0593F}" type="presParOf" srcId="{DE709F08-C240-4492-B7F6-5DCDB6526624}" destId="{A34C0235-B6B3-4627-A40F-13E0A471504A}" srcOrd="1" destOrd="0" presId="urn:microsoft.com/office/officeart/2018/2/layout/IconVerticalSolidList"/>
    <dgm:cxn modelId="{3670785A-BA18-41C8-BF83-0436E022D452}" type="presParOf" srcId="{DE709F08-C240-4492-B7F6-5DCDB6526624}" destId="{8475F59F-C5BB-47D6-B9F3-4F2EACBAB6ED}" srcOrd="2" destOrd="0" presId="urn:microsoft.com/office/officeart/2018/2/layout/IconVerticalSolidList"/>
    <dgm:cxn modelId="{9276105B-C701-4708-85A2-D573584520DD}" type="presParOf" srcId="{DE709F08-C240-4492-B7F6-5DCDB6526624}" destId="{25C22DD4-BBBF-4834-9CE4-72DBB2B536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490AE0-A3EE-4DD0-8623-7C1C1B7ECD7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CA9BDC9-9D81-463A-8006-0BF7403976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Civilian Applications </a:t>
          </a:r>
        </a:p>
      </dgm:t>
    </dgm:pt>
    <dgm:pt modelId="{91F397B6-268C-4743-954A-8547CC1FA932}" type="parTrans" cxnId="{B72C7B4E-CB53-4EFE-A16A-822C77ABFE59}">
      <dgm:prSet/>
      <dgm:spPr/>
      <dgm:t>
        <a:bodyPr/>
        <a:lstStyle/>
        <a:p>
          <a:endParaRPr lang="en-US"/>
        </a:p>
      </dgm:t>
    </dgm:pt>
    <dgm:pt modelId="{116DD0B5-699E-46F6-A380-FA1CD92597B1}" type="sibTrans" cxnId="{B72C7B4E-CB53-4EFE-A16A-822C77ABFE59}">
      <dgm:prSet/>
      <dgm:spPr/>
      <dgm:t>
        <a:bodyPr/>
        <a:lstStyle/>
        <a:p>
          <a:endParaRPr lang="en-US"/>
        </a:p>
      </dgm:t>
    </dgm:pt>
    <dgm:pt modelId="{47F99AF0-02B5-4A13-9DE0-E00036FE1B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Military Applications</a:t>
          </a:r>
          <a:endParaRPr lang="en-US"/>
        </a:p>
      </dgm:t>
    </dgm:pt>
    <dgm:pt modelId="{85023E12-8789-4BFF-9834-720DA607AFD7}" type="parTrans" cxnId="{1364DE04-6859-4A32-8656-5EA602488B2C}">
      <dgm:prSet/>
      <dgm:spPr/>
      <dgm:t>
        <a:bodyPr/>
        <a:lstStyle/>
        <a:p>
          <a:endParaRPr lang="en-US"/>
        </a:p>
      </dgm:t>
    </dgm:pt>
    <dgm:pt modelId="{E0341BEE-96A8-469D-A206-82E1BAFC4760}" type="sibTrans" cxnId="{1364DE04-6859-4A32-8656-5EA602488B2C}">
      <dgm:prSet/>
      <dgm:spPr/>
      <dgm:t>
        <a:bodyPr/>
        <a:lstStyle/>
        <a:p>
          <a:endParaRPr lang="en-US"/>
        </a:p>
      </dgm:t>
    </dgm:pt>
    <dgm:pt modelId="{A98AB171-20E3-4B8A-B9AE-8F5688EA1D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Cognitive Radio: Dynamic Spectrum Access</a:t>
          </a:r>
          <a:endParaRPr lang="en-US"/>
        </a:p>
      </dgm:t>
    </dgm:pt>
    <dgm:pt modelId="{21A47650-8D85-4846-9578-C46A301FA020}" type="parTrans" cxnId="{EDBE1690-C25C-4772-81D2-CDF641E264B9}">
      <dgm:prSet/>
      <dgm:spPr/>
      <dgm:t>
        <a:bodyPr/>
        <a:lstStyle/>
        <a:p>
          <a:endParaRPr lang="en-US"/>
        </a:p>
      </dgm:t>
    </dgm:pt>
    <dgm:pt modelId="{0F715D22-A92B-4C0F-9921-46E2B1FB81A5}" type="sibTrans" cxnId="{EDBE1690-C25C-4772-81D2-CDF641E264B9}">
      <dgm:prSet/>
      <dgm:spPr/>
      <dgm:t>
        <a:bodyPr/>
        <a:lstStyle/>
        <a:p>
          <a:endParaRPr lang="en-US"/>
        </a:p>
      </dgm:t>
    </dgm:pt>
    <dgm:pt modelId="{3A6F000D-B782-4791-965A-07F6D1C81C61}" type="pres">
      <dgm:prSet presAssocID="{E4490AE0-A3EE-4DD0-8623-7C1C1B7ECD7B}" presName="root" presStyleCnt="0">
        <dgm:presLayoutVars>
          <dgm:dir/>
          <dgm:resizeHandles val="exact"/>
        </dgm:presLayoutVars>
      </dgm:prSet>
      <dgm:spPr/>
    </dgm:pt>
    <dgm:pt modelId="{B6BB91F5-FCEA-4141-952C-DEBE3606E349}" type="pres">
      <dgm:prSet presAssocID="{CCA9BDC9-9D81-463A-8006-0BF740397691}" presName="compNode" presStyleCnt="0"/>
      <dgm:spPr/>
    </dgm:pt>
    <dgm:pt modelId="{65FDFF9A-FF75-41F5-967A-0F9D0DED822B}" type="pres">
      <dgm:prSet presAssocID="{CCA9BDC9-9D81-463A-8006-0BF740397691}" presName="bgRect" presStyleLbl="bgShp" presStyleIdx="0" presStyleCnt="3"/>
      <dgm:spPr/>
    </dgm:pt>
    <dgm:pt modelId="{8F5DC35B-62E4-4FAE-AB9D-B02C4F3BB2D5}" type="pres">
      <dgm:prSet presAssocID="{CCA9BDC9-9D81-463A-8006-0BF7403976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0621AEC-3342-4939-BDF9-1DD445B9FC7B}" type="pres">
      <dgm:prSet presAssocID="{CCA9BDC9-9D81-463A-8006-0BF740397691}" presName="spaceRect" presStyleCnt="0"/>
      <dgm:spPr/>
    </dgm:pt>
    <dgm:pt modelId="{5D40FC16-6920-4CC3-9F90-9D5524E60756}" type="pres">
      <dgm:prSet presAssocID="{CCA9BDC9-9D81-463A-8006-0BF740397691}" presName="parTx" presStyleLbl="revTx" presStyleIdx="0" presStyleCnt="3">
        <dgm:presLayoutVars>
          <dgm:chMax val="0"/>
          <dgm:chPref val="0"/>
        </dgm:presLayoutVars>
      </dgm:prSet>
      <dgm:spPr/>
    </dgm:pt>
    <dgm:pt modelId="{BB263090-FDDA-4ECB-9831-EB46678C47AE}" type="pres">
      <dgm:prSet presAssocID="{116DD0B5-699E-46F6-A380-FA1CD92597B1}" presName="sibTrans" presStyleCnt="0"/>
      <dgm:spPr/>
    </dgm:pt>
    <dgm:pt modelId="{79C0B2FF-FFD8-4AA5-85C1-2F0396FFF289}" type="pres">
      <dgm:prSet presAssocID="{47F99AF0-02B5-4A13-9DE0-E00036FE1BFC}" presName="compNode" presStyleCnt="0"/>
      <dgm:spPr/>
    </dgm:pt>
    <dgm:pt modelId="{013983EB-5DBF-4F6E-A63A-3168A510E6D4}" type="pres">
      <dgm:prSet presAssocID="{47F99AF0-02B5-4A13-9DE0-E00036FE1BFC}" presName="bgRect" presStyleLbl="bgShp" presStyleIdx="1" presStyleCnt="3"/>
      <dgm:spPr/>
    </dgm:pt>
    <dgm:pt modelId="{2DF7917B-51B9-4017-8FA9-7067CBC47E5F}" type="pres">
      <dgm:prSet presAssocID="{47F99AF0-02B5-4A13-9DE0-E00036FE1B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808C072D-740E-4C85-BFC6-C1B835612055}" type="pres">
      <dgm:prSet presAssocID="{47F99AF0-02B5-4A13-9DE0-E00036FE1BFC}" presName="spaceRect" presStyleCnt="0"/>
      <dgm:spPr/>
    </dgm:pt>
    <dgm:pt modelId="{5F9FCCFF-16CC-4C13-97CF-059BAA9F6ED9}" type="pres">
      <dgm:prSet presAssocID="{47F99AF0-02B5-4A13-9DE0-E00036FE1BFC}" presName="parTx" presStyleLbl="revTx" presStyleIdx="1" presStyleCnt="3">
        <dgm:presLayoutVars>
          <dgm:chMax val="0"/>
          <dgm:chPref val="0"/>
        </dgm:presLayoutVars>
      </dgm:prSet>
      <dgm:spPr/>
    </dgm:pt>
    <dgm:pt modelId="{E3A1325F-AF8A-44EE-B600-9DC1BB50AD39}" type="pres">
      <dgm:prSet presAssocID="{E0341BEE-96A8-469D-A206-82E1BAFC4760}" presName="sibTrans" presStyleCnt="0"/>
      <dgm:spPr/>
    </dgm:pt>
    <dgm:pt modelId="{7F960E4C-DBDB-4944-BECD-3BBB13FD91A3}" type="pres">
      <dgm:prSet presAssocID="{A98AB171-20E3-4B8A-B9AE-8F5688EA1D22}" presName="compNode" presStyleCnt="0"/>
      <dgm:spPr/>
    </dgm:pt>
    <dgm:pt modelId="{1D3E5693-1210-4C24-AE49-8B256FD1E3CD}" type="pres">
      <dgm:prSet presAssocID="{A98AB171-20E3-4B8A-B9AE-8F5688EA1D22}" presName="bgRect" presStyleLbl="bgShp" presStyleIdx="2" presStyleCnt="3"/>
      <dgm:spPr/>
    </dgm:pt>
    <dgm:pt modelId="{410D752E-6C66-4F2B-A258-7F6EA22A3391}" type="pres">
      <dgm:prSet presAssocID="{A98AB171-20E3-4B8A-B9AE-8F5688EA1D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BF07F197-A158-48AC-B5A4-7D1F6D66B7AB}" type="pres">
      <dgm:prSet presAssocID="{A98AB171-20E3-4B8A-B9AE-8F5688EA1D22}" presName="spaceRect" presStyleCnt="0"/>
      <dgm:spPr/>
    </dgm:pt>
    <dgm:pt modelId="{CF6889BE-AD2D-468D-A94C-F2D8327088AA}" type="pres">
      <dgm:prSet presAssocID="{A98AB171-20E3-4B8A-B9AE-8F5688EA1D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F3BDB02-5A32-4824-8BEE-51A12B89A125}" type="presOf" srcId="{E4490AE0-A3EE-4DD0-8623-7C1C1B7ECD7B}" destId="{3A6F000D-B782-4791-965A-07F6D1C81C61}" srcOrd="0" destOrd="0" presId="urn:microsoft.com/office/officeart/2018/2/layout/IconVerticalSolidList"/>
    <dgm:cxn modelId="{1364DE04-6859-4A32-8656-5EA602488B2C}" srcId="{E4490AE0-A3EE-4DD0-8623-7C1C1B7ECD7B}" destId="{47F99AF0-02B5-4A13-9DE0-E00036FE1BFC}" srcOrd="1" destOrd="0" parTransId="{85023E12-8789-4BFF-9834-720DA607AFD7}" sibTransId="{E0341BEE-96A8-469D-A206-82E1BAFC4760}"/>
    <dgm:cxn modelId="{7A440330-0DEF-4C1B-BCB9-FEFF860F0E2D}" type="presOf" srcId="{47F99AF0-02B5-4A13-9DE0-E00036FE1BFC}" destId="{5F9FCCFF-16CC-4C13-97CF-059BAA9F6ED9}" srcOrd="0" destOrd="0" presId="urn:microsoft.com/office/officeart/2018/2/layout/IconVerticalSolidList"/>
    <dgm:cxn modelId="{B271CD32-C933-4C7F-9BF0-F4FBA9DEC3AA}" type="presOf" srcId="{CCA9BDC9-9D81-463A-8006-0BF740397691}" destId="{5D40FC16-6920-4CC3-9F90-9D5524E60756}" srcOrd="0" destOrd="0" presId="urn:microsoft.com/office/officeart/2018/2/layout/IconVerticalSolidList"/>
    <dgm:cxn modelId="{70FD6C6A-FB64-498C-9D87-2592CF921104}" type="presOf" srcId="{A98AB171-20E3-4B8A-B9AE-8F5688EA1D22}" destId="{CF6889BE-AD2D-468D-A94C-F2D8327088AA}" srcOrd="0" destOrd="0" presId="urn:microsoft.com/office/officeart/2018/2/layout/IconVerticalSolidList"/>
    <dgm:cxn modelId="{B72C7B4E-CB53-4EFE-A16A-822C77ABFE59}" srcId="{E4490AE0-A3EE-4DD0-8623-7C1C1B7ECD7B}" destId="{CCA9BDC9-9D81-463A-8006-0BF740397691}" srcOrd="0" destOrd="0" parTransId="{91F397B6-268C-4743-954A-8547CC1FA932}" sibTransId="{116DD0B5-699E-46F6-A380-FA1CD92597B1}"/>
    <dgm:cxn modelId="{EDBE1690-C25C-4772-81D2-CDF641E264B9}" srcId="{E4490AE0-A3EE-4DD0-8623-7C1C1B7ECD7B}" destId="{A98AB171-20E3-4B8A-B9AE-8F5688EA1D22}" srcOrd="2" destOrd="0" parTransId="{21A47650-8D85-4846-9578-C46A301FA020}" sibTransId="{0F715D22-A92B-4C0F-9921-46E2B1FB81A5}"/>
    <dgm:cxn modelId="{EB5C8844-3181-435B-A664-894EEDE48E04}" type="presParOf" srcId="{3A6F000D-B782-4791-965A-07F6D1C81C61}" destId="{B6BB91F5-FCEA-4141-952C-DEBE3606E349}" srcOrd="0" destOrd="0" presId="urn:microsoft.com/office/officeart/2018/2/layout/IconVerticalSolidList"/>
    <dgm:cxn modelId="{7DA4D0DB-397B-4B38-8347-20924E88F063}" type="presParOf" srcId="{B6BB91F5-FCEA-4141-952C-DEBE3606E349}" destId="{65FDFF9A-FF75-41F5-967A-0F9D0DED822B}" srcOrd="0" destOrd="0" presId="urn:microsoft.com/office/officeart/2018/2/layout/IconVerticalSolidList"/>
    <dgm:cxn modelId="{824BF03F-FE4B-4D4B-90D6-714BE4D32517}" type="presParOf" srcId="{B6BB91F5-FCEA-4141-952C-DEBE3606E349}" destId="{8F5DC35B-62E4-4FAE-AB9D-B02C4F3BB2D5}" srcOrd="1" destOrd="0" presId="urn:microsoft.com/office/officeart/2018/2/layout/IconVerticalSolidList"/>
    <dgm:cxn modelId="{287C8884-2079-4A39-BAF5-9FE91DF8D37F}" type="presParOf" srcId="{B6BB91F5-FCEA-4141-952C-DEBE3606E349}" destId="{60621AEC-3342-4939-BDF9-1DD445B9FC7B}" srcOrd="2" destOrd="0" presId="urn:microsoft.com/office/officeart/2018/2/layout/IconVerticalSolidList"/>
    <dgm:cxn modelId="{79D03BA3-7DF7-4797-AA48-502249A6E27B}" type="presParOf" srcId="{B6BB91F5-FCEA-4141-952C-DEBE3606E349}" destId="{5D40FC16-6920-4CC3-9F90-9D5524E60756}" srcOrd="3" destOrd="0" presId="urn:microsoft.com/office/officeart/2018/2/layout/IconVerticalSolidList"/>
    <dgm:cxn modelId="{DEBB91B9-F0D5-4C71-8613-2C2C633F6B25}" type="presParOf" srcId="{3A6F000D-B782-4791-965A-07F6D1C81C61}" destId="{BB263090-FDDA-4ECB-9831-EB46678C47AE}" srcOrd="1" destOrd="0" presId="urn:microsoft.com/office/officeart/2018/2/layout/IconVerticalSolidList"/>
    <dgm:cxn modelId="{3019D24B-A031-4819-A374-F2CC79C1591D}" type="presParOf" srcId="{3A6F000D-B782-4791-965A-07F6D1C81C61}" destId="{79C0B2FF-FFD8-4AA5-85C1-2F0396FFF289}" srcOrd="2" destOrd="0" presId="urn:microsoft.com/office/officeart/2018/2/layout/IconVerticalSolidList"/>
    <dgm:cxn modelId="{DD3157F5-B9B7-45DE-A518-9046C3946C52}" type="presParOf" srcId="{79C0B2FF-FFD8-4AA5-85C1-2F0396FFF289}" destId="{013983EB-5DBF-4F6E-A63A-3168A510E6D4}" srcOrd="0" destOrd="0" presId="urn:microsoft.com/office/officeart/2018/2/layout/IconVerticalSolidList"/>
    <dgm:cxn modelId="{47EFAEB0-7EF9-4DD7-8EF5-5A848E1F78A6}" type="presParOf" srcId="{79C0B2FF-FFD8-4AA5-85C1-2F0396FFF289}" destId="{2DF7917B-51B9-4017-8FA9-7067CBC47E5F}" srcOrd="1" destOrd="0" presId="urn:microsoft.com/office/officeart/2018/2/layout/IconVerticalSolidList"/>
    <dgm:cxn modelId="{4C52C62D-94E3-49AA-9FB0-D904EA245803}" type="presParOf" srcId="{79C0B2FF-FFD8-4AA5-85C1-2F0396FFF289}" destId="{808C072D-740E-4C85-BFC6-C1B835612055}" srcOrd="2" destOrd="0" presId="urn:microsoft.com/office/officeart/2018/2/layout/IconVerticalSolidList"/>
    <dgm:cxn modelId="{91A1BBED-5B6F-4CA8-A61B-CDA601DD7C03}" type="presParOf" srcId="{79C0B2FF-FFD8-4AA5-85C1-2F0396FFF289}" destId="{5F9FCCFF-16CC-4C13-97CF-059BAA9F6ED9}" srcOrd="3" destOrd="0" presId="urn:microsoft.com/office/officeart/2018/2/layout/IconVerticalSolidList"/>
    <dgm:cxn modelId="{0B51C63D-D55A-4FB1-A0D6-AF668ED8DE2D}" type="presParOf" srcId="{3A6F000D-B782-4791-965A-07F6D1C81C61}" destId="{E3A1325F-AF8A-44EE-B600-9DC1BB50AD39}" srcOrd="3" destOrd="0" presId="urn:microsoft.com/office/officeart/2018/2/layout/IconVerticalSolidList"/>
    <dgm:cxn modelId="{F050C4A3-EE08-4584-B9B0-528C3EFAFCCA}" type="presParOf" srcId="{3A6F000D-B782-4791-965A-07F6D1C81C61}" destId="{7F960E4C-DBDB-4944-BECD-3BBB13FD91A3}" srcOrd="4" destOrd="0" presId="urn:microsoft.com/office/officeart/2018/2/layout/IconVerticalSolidList"/>
    <dgm:cxn modelId="{7FE3615C-A14D-4400-BCDD-338B7BBF0B7D}" type="presParOf" srcId="{7F960E4C-DBDB-4944-BECD-3BBB13FD91A3}" destId="{1D3E5693-1210-4C24-AE49-8B256FD1E3CD}" srcOrd="0" destOrd="0" presId="urn:microsoft.com/office/officeart/2018/2/layout/IconVerticalSolidList"/>
    <dgm:cxn modelId="{EE4A66E7-1F28-47E8-B304-B51B992A4200}" type="presParOf" srcId="{7F960E4C-DBDB-4944-BECD-3BBB13FD91A3}" destId="{410D752E-6C66-4F2B-A258-7F6EA22A3391}" srcOrd="1" destOrd="0" presId="urn:microsoft.com/office/officeart/2018/2/layout/IconVerticalSolidList"/>
    <dgm:cxn modelId="{81BD71BC-3BAB-499D-B147-77482EEFEECA}" type="presParOf" srcId="{7F960E4C-DBDB-4944-BECD-3BBB13FD91A3}" destId="{BF07F197-A158-48AC-B5A4-7D1F6D66B7AB}" srcOrd="2" destOrd="0" presId="urn:microsoft.com/office/officeart/2018/2/layout/IconVerticalSolidList"/>
    <dgm:cxn modelId="{DD96909E-23E1-4144-95C7-F7143C9D7EA6}" type="presParOf" srcId="{7F960E4C-DBDB-4944-BECD-3BBB13FD91A3}" destId="{CF6889BE-AD2D-468D-A94C-F2D8327088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E02E1-E833-422E-83A8-1B897704E92C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E5BAD7F-7B8A-4C75-9604-C858F1991680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Convolutional Neural Network</a:t>
          </a:r>
          <a:endParaRPr lang="en-US"/>
        </a:p>
      </dgm:t>
    </dgm:pt>
    <dgm:pt modelId="{3CF9C392-E2D5-463D-8DFE-A121B2F586D0}" type="parTrans" cxnId="{EB19A987-C73C-4A07-B327-CF3FEC13E4FF}">
      <dgm:prSet/>
      <dgm:spPr/>
      <dgm:t>
        <a:bodyPr/>
        <a:lstStyle/>
        <a:p>
          <a:endParaRPr lang="en-US"/>
        </a:p>
      </dgm:t>
    </dgm:pt>
    <dgm:pt modelId="{FD5E379F-A864-498B-A655-D2CC2CF5A714}" type="sibTrans" cxnId="{EB19A987-C73C-4A07-B327-CF3FEC13E4FF}">
      <dgm:prSet/>
      <dgm:spPr/>
      <dgm:t>
        <a:bodyPr/>
        <a:lstStyle/>
        <a:p>
          <a:endParaRPr lang="en-US"/>
        </a:p>
      </dgm:t>
    </dgm:pt>
    <dgm:pt modelId="{2CF6721C-5336-4DD3-916A-EF5F3591B0C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Long Short Term Memory</a:t>
          </a:r>
          <a:endParaRPr lang="en-US"/>
        </a:p>
      </dgm:t>
    </dgm:pt>
    <dgm:pt modelId="{EA386B59-2E02-4B15-BE5D-29EA30A03254}" type="parTrans" cxnId="{4042B3BD-C2E7-477D-BD43-97FB009259D1}">
      <dgm:prSet/>
      <dgm:spPr/>
      <dgm:t>
        <a:bodyPr/>
        <a:lstStyle/>
        <a:p>
          <a:endParaRPr lang="en-US"/>
        </a:p>
      </dgm:t>
    </dgm:pt>
    <dgm:pt modelId="{D8761BAA-DE61-4FBA-A38A-9CFF12EA32D7}" type="sibTrans" cxnId="{4042B3BD-C2E7-477D-BD43-97FB009259D1}">
      <dgm:prSet/>
      <dgm:spPr/>
      <dgm:t>
        <a:bodyPr/>
        <a:lstStyle/>
        <a:p>
          <a:endParaRPr lang="en-US"/>
        </a:p>
      </dgm:t>
    </dgm:pt>
    <dgm:pt modelId="{6512A993-59A8-473F-AAE2-F33F8E8CBD83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ResNet</a:t>
          </a:r>
          <a:endParaRPr lang="en-US"/>
        </a:p>
      </dgm:t>
    </dgm:pt>
    <dgm:pt modelId="{9EDCEB31-3EB0-4047-9490-F30089984B2F}" type="parTrans" cxnId="{4ABE6187-535C-45B2-820E-CCFBB322C5B4}">
      <dgm:prSet/>
      <dgm:spPr/>
      <dgm:t>
        <a:bodyPr/>
        <a:lstStyle/>
        <a:p>
          <a:endParaRPr lang="en-US"/>
        </a:p>
      </dgm:t>
    </dgm:pt>
    <dgm:pt modelId="{DD08DDC0-5802-49D3-9D1D-C1B84034E93A}" type="sibTrans" cxnId="{4ABE6187-535C-45B2-820E-CCFBB322C5B4}">
      <dgm:prSet/>
      <dgm:spPr/>
      <dgm:t>
        <a:bodyPr/>
        <a:lstStyle/>
        <a:p>
          <a:endParaRPr lang="en-US"/>
        </a:p>
      </dgm:t>
    </dgm:pt>
    <dgm:pt modelId="{159FA5F5-5C85-4138-8C84-8FF11275E467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InceptionNet</a:t>
          </a:r>
          <a:endParaRPr lang="en-US"/>
        </a:p>
      </dgm:t>
    </dgm:pt>
    <dgm:pt modelId="{64844B93-DBA9-486A-B2B5-62481FDF1309}" type="parTrans" cxnId="{2EC0FCB1-3B27-4642-917E-410E6A5C1014}">
      <dgm:prSet/>
      <dgm:spPr/>
      <dgm:t>
        <a:bodyPr/>
        <a:lstStyle/>
        <a:p>
          <a:endParaRPr lang="en-US"/>
        </a:p>
      </dgm:t>
    </dgm:pt>
    <dgm:pt modelId="{213CA473-617A-4799-AC98-BFDF6BA90830}" type="sibTrans" cxnId="{2EC0FCB1-3B27-4642-917E-410E6A5C1014}">
      <dgm:prSet/>
      <dgm:spPr/>
      <dgm:t>
        <a:bodyPr/>
        <a:lstStyle/>
        <a:p>
          <a:endParaRPr lang="en-US"/>
        </a:p>
      </dgm:t>
    </dgm:pt>
    <dgm:pt modelId="{CBDF1429-09C6-4F15-BDEC-D80D1AD8469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CNN- LSTM</a:t>
          </a:r>
        </a:p>
      </dgm:t>
    </dgm:pt>
    <dgm:pt modelId="{DE2D831A-9270-4D16-AB97-8227C0925B29}" type="parTrans" cxnId="{27188649-710D-428D-9A6C-2E77224B069B}">
      <dgm:prSet/>
      <dgm:spPr/>
    </dgm:pt>
    <dgm:pt modelId="{7F9F377B-B64E-4D8D-90E2-9516C5E54490}" type="sibTrans" cxnId="{27188649-710D-428D-9A6C-2E77224B069B}">
      <dgm:prSet/>
      <dgm:spPr/>
    </dgm:pt>
    <dgm:pt modelId="{B13F3417-3771-495E-9C1D-88E793F1C76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Dual Stream CNN/ CNN-LSTM</a:t>
          </a:r>
        </a:p>
      </dgm:t>
    </dgm:pt>
    <dgm:pt modelId="{57F09189-F7E2-4692-BEFD-C9871413C30F}" type="parTrans" cxnId="{90EB13F6-958C-4647-A4C1-2A4D2AB11D59}">
      <dgm:prSet/>
      <dgm:spPr/>
    </dgm:pt>
    <dgm:pt modelId="{DF861B85-E3BE-4E6F-941F-2B34784EE4C5}" type="sibTrans" cxnId="{90EB13F6-958C-4647-A4C1-2A4D2AB11D59}">
      <dgm:prSet/>
      <dgm:spPr/>
    </dgm:pt>
    <dgm:pt modelId="{33620655-BA2D-4AC3-8C62-478782C20BF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Attention Modules</a:t>
          </a:r>
        </a:p>
      </dgm:t>
    </dgm:pt>
    <dgm:pt modelId="{1A92191C-0FC5-4B45-8BBB-C01AF130A192}" type="parTrans" cxnId="{C1FCFBE2-5767-409D-9472-C327F5CB0A11}">
      <dgm:prSet/>
      <dgm:spPr/>
    </dgm:pt>
    <dgm:pt modelId="{FAF51F02-4393-4DFB-818B-7E558F8A1E79}" type="sibTrans" cxnId="{C1FCFBE2-5767-409D-9472-C327F5CB0A11}">
      <dgm:prSet/>
      <dgm:spPr/>
    </dgm:pt>
    <dgm:pt modelId="{FD3287C3-A225-4D31-8C14-779FCCD37A87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VGG</a:t>
          </a:r>
        </a:p>
      </dgm:t>
    </dgm:pt>
    <dgm:pt modelId="{62650AF4-6FF7-4A19-AAFE-1064A6059AE0}" type="parTrans" cxnId="{E2A66B86-FB15-4C05-A13F-5D506F31ACB3}">
      <dgm:prSet/>
      <dgm:spPr/>
    </dgm:pt>
    <dgm:pt modelId="{2543A014-99BA-484F-A841-16FFC22163EC}" type="sibTrans" cxnId="{E2A66B86-FB15-4C05-A13F-5D506F31ACB3}">
      <dgm:prSet/>
      <dgm:spPr/>
    </dgm:pt>
    <dgm:pt modelId="{8BFD68E5-6D1F-4F2E-9572-827CBEE48112}" type="pres">
      <dgm:prSet presAssocID="{7E5E02E1-E833-422E-83A8-1B897704E92C}" presName="linear" presStyleCnt="0">
        <dgm:presLayoutVars>
          <dgm:animLvl val="lvl"/>
          <dgm:resizeHandles val="exact"/>
        </dgm:presLayoutVars>
      </dgm:prSet>
      <dgm:spPr/>
    </dgm:pt>
    <dgm:pt modelId="{560B0A71-A173-4D24-B378-728E5A922AAB}" type="pres">
      <dgm:prSet presAssocID="{5E5BAD7F-7B8A-4C75-9604-C858F199168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9ABB20D-1CE7-436F-B7B8-2114BAA81E21}" type="pres">
      <dgm:prSet presAssocID="{FD5E379F-A864-498B-A655-D2CC2CF5A714}" presName="spacer" presStyleCnt="0"/>
      <dgm:spPr/>
    </dgm:pt>
    <dgm:pt modelId="{9275410C-4BE9-4029-BC64-49373A32B5D3}" type="pres">
      <dgm:prSet presAssocID="{2CF6721C-5336-4DD3-916A-EF5F3591B0C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C061638-C58E-4626-94C9-F422030410D8}" type="pres">
      <dgm:prSet presAssocID="{D8761BAA-DE61-4FBA-A38A-9CFF12EA32D7}" presName="spacer" presStyleCnt="0"/>
      <dgm:spPr/>
    </dgm:pt>
    <dgm:pt modelId="{A1A6A7C9-57FC-4240-93A0-C655CC855ABC}" type="pres">
      <dgm:prSet presAssocID="{CBDF1429-09C6-4F15-BDEC-D80D1AD8469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A2576CB-AD04-488E-8B46-2DDC21E83629}" type="pres">
      <dgm:prSet presAssocID="{7F9F377B-B64E-4D8D-90E2-9516C5E54490}" presName="spacer" presStyleCnt="0"/>
      <dgm:spPr/>
    </dgm:pt>
    <dgm:pt modelId="{DC242AA8-429A-4DA4-8638-B64AF0862C3A}" type="pres">
      <dgm:prSet presAssocID="{6512A993-59A8-473F-AAE2-F33F8E8CBD8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2A22A97-53C2-4FDC-A7F9-D89390891DE7}" type="pres">
      <dgm:prSet presAssocID="{DD08DDC0-5802-49D3-9D1D-C1B84034E93A}" presName="spacer" presStyleCnt="0"/>
      <dgm:spPr/>
    </dgm:pt>
    <dgm:pt modelId="{E4CCCA19-66AA-44C7-98D3-28758A390CF1}" type="pres">
      <dgm:prSet presAssocID="{FD3287C3-A225-4D31-8C14-779FCCD37A8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E64B387C-CA27-4B86-97A3-8D5CC6534B66}" type="pres">
      <dgm:prSet presAssocID="{2543A014-99BA-484F-A841-16FFC22163EC}" presName="spacer" presStyleCnt="0"/>
      <dgm:spPr/>
    </dgm:pt>
    <dgm:pt modelId="{A285D163-1C7E-486D-9435-E5112A6A77A4}" type="pres">
      <dgm:prSet presAssocID="{159FA5F5-5C85-4138-8C84-8FF11275E46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E40AA35-5367-43B3-808B-649736D993AC}" type="pres">
      <dgm:prSet presAssocID="{213CA473-617A-4799-AC98-BFDF6BA90830}" presName="spacer" presStyleCnt="0"/>
      <dgm:spPr/>
    </dgm:pt>
    <dgm:pt modelId="{A7E6D5EE-B373-4F0A-9A91-966C212FF2A7}" type="pres">
      <dgm:prSet presAssocID="{B13F3417-3771-495E-9C1D-88E793F1C76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5C7C03D-C144-4BEC-AE90-8D19D2177AE3}" type="pres">
      <dgm:prSet presAssocID="{DF861B85-E3BE-4E6F-941F-2B34784EE4C5}" presName="spacer" presStyleCnt="0"/>
      <dgm:spPr/>
    </dgm:pt>
    <dgm:pt modelId="{C934A26B-1B3E-4532-9022-7E66A8FCE4B1}" type="pres">
      <dgm:prSet presAssocID="{33620655-BA2D-4AC3-8C62-478782C20BF8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DAD9B02-F267-4599-92CD-CFB256D67D7F}" type="presOf" srcId="{159FA5F5-5C85-4138-8C84-8FF11275E467}" destId="{A285D163-1C7E-486D-9435-E5112A6A77A4}" srcOrd="0" destOrd="0" presId="urn:microsoft.com/office/officeart/2005/8/layout/vList2"/>
    <dgm:cxn modelId="{E1D88F31-2D03-45FB-B008-AC0AFA16A375}" type="presOf" srcId="{CBDF1429-09C6-4F15-BDEC-D80D1AD84699}" destId="{A1A6A7C9-57FC-4240-93A0-C655CC855ABC}" srcOrd="0" destOrd="0" presId="urn:microsoft.com/office/officeart/2005/8/layout/vList2"/>
    <dgm:cxn modelId="{5182F761-EB3A-40A7-89F5-60CE7469CBA7}" type="presOf" srcId="{2CF6721C-5336-4DD3-916A-EF5F3591B0C2}" destId="{9275410C-4BE9-4029-BC64-49373A32B5D3}" srcOrd="0" destOrd="0" presId="urn:microsoft.com/office/officeart/2005/8/layout/vList2"/>
    <dgm:cxn modelId="{27188649-710D-428D-9A6C-2E77224B069B}" srcId="{7E5E02E1-E833-422E-83A8-1B897704E92C}" destId="{CBDF1429-09C6-4F15-BDEC-D80D1AD84699}" srcOrd="2" destOrd="0" parTransId="{DE2D831A-9270-4D16-AB97-8227C0925B29}" sibTransId="{7F9F377B-B64E-4D8D-90E2-9516C5E54490}"/>
    <dgm:cxn modelId="{66378F81-1D01-495D-976B-38ADD40DE527}" type="presOf" srcId="{5E5BAD7F-7B8A-4C75-9604-C858F1991680}" destId="{560B0A71-A173-4D24-B378-728E5A922AAB}" srcOrd="0" destOrd="0" presId="urn:microsoft.com/office/officeart/2005/8/layout/vList2"/>
    <dgm:cxn modelId="{3BF3E385-7E2F-4BB4-91E6-29F93638024D}" type="presOf" srcId="{33620655-BA2D-4AC3-8C62-478782C20BF8}" destId="{C934A26B-1B3E-4532-9022-7E66A8FCE4B1}" srcOrd="0" destOrd="0" presId="urn:microsoft.com/office/officeart/2005/8/layout/vList2"/>
    <dgm:cxn modelId="{E2A66B86-FB15-4C05-A13F-5D506F31ACB3}" srcId="{7E5E02E1-E833-422E-83A8-1B897704E92C}" destId="{FD3287C3-A225-4D31-8C14-779FCCD37A87}" srcOrd="4" destOrd="0" parTransId="{62650AF4-6FF7-4A19-AAFE-1064A6059AE0}" sibTransId="{2543A014-99BA-484F-A841-16FFC22163EC}"/>
    <dgm:cxn modelId="{4ABE6187-535C-45B2-820E-CCFBB322C5B4}" srcId="{7E5E02E1-E833-422E-83A8-1B897704E92C}" destId="{6512A993-59A8-473F-AAE2-F33F8E8CBD83}" srcOrd="3" destOrd="0" parTransId="{9EDCEB31-3EB0-4047-9490-F30089984B2F}" sibTransId="{DD08DDC0-5802-49D3-9D1D-C1B84034E93A}"/>
    <dgm:cxn modelId="{EB19A987-C73C-4A07-B327-CF3FEC13E4FF}" srcId="{7E5E02E1-E833-422E-83A8-1B897704E92C}" destId="{5E5BAD7F-7B8A-4C75-9604-C858F1991680}" srcOrd="0" destOrd="0" parTransId="{3CF9C392-E2D5-463D-8DFE-A121B2F586D0}" sibTransId="{FD5E379F-A864-498B-A655-D2CC2CF5A714}"/>
    <dgm:cxn modelId="{AD36ED97-3F1C-41DC-B62B-5D6F42EF6761}" type="presOf" srcId="{FD3287C3-A225-4D31-8C14-779FCCD37A87}" destId="{E4CCCA19-66AA-44C7-98D3-28758A390CF1}" srcOrd="0" destOrd="0" presId="urn:microsoft.com/office/officeart/2005/8/layout/vList2"/>
    <dgm:cxn modelId="{2EC0FCB1-3B27-4642-917E-410E6A5C1014}" srcId="{7E5E02E1-E833-422E-83A8-1B897704E92C}" destId="{159FA5F5-5C85-4138-8C84-8FF11275E467}" srcOrd="5" destOrd="0" parTransId="{64844B93-DBA9-486A-B2B5-62481FDF1309}" sibTransId="{213CA473-617A-4799-AC98-BFDF6BA90830}"/>
    <dgm:cxn modelId="{4042B3BD-C2E7-477D-BD43-97FB009259D1}" srcId="{7E5E02E1-E833-422E-83A8-1B897704E92C}" destId="{2CF6721C-5336-4DD3-916A-EF5F3591B0C2}" srcOrd="1" destOrd="0" parTransId="{EA386B59-2E02-4B15-BE5D-29EA30A03254}" sibTransId="{D8761BAA-DE61-4FBA-A38A-9CFF12EA32D7}"/>
    <dgm:cxn modelId="{3D4060BE-E436-482A-B6D4-5B79ECB70866}" type="presOf" srcId="{6512A993-59A8-473F-AAE2-F33F8E8CBD83}" destId="{DC242AA8-429A-4DA4-8638-B64AF0862C3A}" srcOrd="0" destOrd="0" presId="urn:microsoft.com/office/officeart/2005/8/layout/vList2"/>
    <dgm:cxn modelId="{F02B03DB-2154-43DA-972E-619722C661E8}" type="presOf" srcId="{7E5E02E1-E833-422E-83A8-1B897704E92C}" destId="{8BFD68E5-6D1F-4F2E-9572-827CBEE48112}" srcOrd="0" destOrd="0" presId="urn:microsoft.com/office/officeart/2005/8/layout/vList2"/>
    <dgm:cxn modelId="{C1FCFBE2-5767-409D-9472-C327F5CB0A11}" srcId="{7E5E02E1-E833-422E-83A8-1B897704E92C}" destId="{33620655-BA2D-4AC3-8C62-478782C20BF8}" srcOrd="7" destOrd="0" parTransId="{1A92191C-0FC5-4B45-8BBB-C01AF130A192}" sibTransId="{FAF51F02-4393-4DFB-818B-7E558F8A1E79}"/>
    <dgm:cxn modelId="{837B39EB-497D-4214-95B1-0BD1D3440AED}" type="presOf" srcId="{B13F3417-3771-495E-9C1D-88E793F1C76A}" destId="{A7E6D5EE-B373-4F0A-9A91-966C212FF2A7}" srcOrd="0" destOrd="0" presId="urn:microsoft.com/office/officeart/2005/8/layout/vList2"/>
    <dgm:cxn modelId="{90EB13F6-958C-4647-A4C1-2A4D2AB11D59}" srcId="{7E5E02E1-E833-422E-83A8-1B897704E92C}" destId="{B13F3417-3771-495E-9C1D-88E793F1C76A}" srcOrd="6" destOrd="0" parTransId="{57F09189-F7E2-4692-BEFD-C9871413C30F}" sibTransId="{DF861B85-E3BE-4E6F-941F-2B34784EE4C5}"/>
    <dgm:cxn modelId="{A30DF925-A202-42F0-ACE0-10589AAD18D1}" type="presParOf" srcId="{8BFD68E5-6D1F-4F2E-9572-827CBEE48112}" destId="{560B0A71-A173-4D24-B378-728E5A922AAB}" srcOrd="0" destOrd="0" presId="urn:microsoft.com/office/officeart/2005/8/layout/vList2"/>
    <dgm:cxn modelId="{5B7AAABB-E976-4156-AACF-E96E2A27F89C}" type="presParOf" srcId="{8BFD68E5-6D1F-4F2E-9572-827CBEE48112}" destId="{C9ABB20D-1CE7-436F-B7B8-2114BAA81E21}" srcOrd="1" destOrd="0" presId="urn:microsoft.com/office/officeart/2005/8/layout/vList2"/>
    <dgm:cxn modelId="{5672BDEF-C8A8-4511-85CA-A129FC75BFDA}" type="presParOf" srcId="{8BFD68E5-6D1F-4F2E-9572-827CBEE48112}" destId="{9275410C-4BE9-4029-BC64-49373A32B5D3}" srcOrd="2" destOrd="0" presId="urn:microsoft.com/office/officeart/2005/8/layout/vList2"/>
    <dgm:cxn modelId="{0E8DE57C-3C24-4E9F-B7C5-297AB476EE9A}" type="presParOf" srcId="{8BFD68E5-6D1F-4F2E-9572-827CBEE48112}" destId="{4C061638-C58E-4626-94C9-F422030410D8}" srcOrd="3" destOrd="0" presId="urn:microsoft.com/office/officeart/2005/8/layout/vList2"/>
    <dgm:cxn modelId="{0CEE14EE-9359-4028-8848-DE85A02668B2}" type="presParOf" srcId="{8BFD68E5-6D1F-4F2E-9572-827CBEE48112}" destId="{A1A6A7C9-57FC-4240-93A0-C655CC855ABC}" srcOrd="4" destOrd="0" presId="urn:microsoft.com/office/officeart/2005/8/layout/vList2"/>
    <dgm:cxn modelId="{45297476-22B0-4B9F-AE4A-2C3FFB4D920D}" type="presParOf" srcId="{8BFD68E5-6D1F-4F2E-9572-827CBEE48112}" destId="{AA2576CB-AD04-488E-8B46-2DDC21E83629}" srcOrd="5" destOrd="0" presId="urn:microsoft.com/office/officeart/2005/8/layout/vList2"/>
    <dgm:cxn modelId="{A660CB80-439A-4F55-8FF7-367DB5E421F2}" type="presParOf" srcId="{8BFD68E5-6D1F-4F2E-9572-827CBEE48112}" destId="{DC242AA8-429A-4DA4-8638-B64AF0862C3A}" srcOrd="6" destOrd="0" presId="urn:microsoft.com/office/officeart/2005/8/layout/vList2"/>
    <dgm:cxn modelId="{E53125DC-0404-4854-A4AD-2BD0B3029842}" type="presParOf" srcId="{8BFD68E5-6D1F-4F2E-9572-827CBEE48112}" destId="{A2A22A97-53C2-4FDC-A7F9-D89390891DE7}" srcOrd="7" destOrd="0" presId="urn:microsoft.com/office/officeart/2005/8/layout/vList2"/>
    <dgm:cxn modelId="{0539B88D-87C9-4AAC-B52F-B068E6741E01}" type="presParOf" srcId="{8BFD68E5-6D1F-4F2E-9572-827CBEE48112}" destId="{E4CCCA19-66AA-44C7-98D3-28758A390CF1}" srcOrd="8" destOrd="0" presId="urn:microsoft.com/office/officeart/2005/8/layout/vList2"/>
    <dgm:cxn modelId="{61672DAC-0D8D-46F6-BF7E-E6FA422E46CB}" type="presParOf" srcId="{8BFD68E5-6D1F-4F2E-9572-827CBEE48112}" destId="{E64B387C-CA27-4B86-97A3-8D5CC6534B66}" srcOrd="9" destOrd="0" presId="urn:microsoft.com/office/officeart/2005/8/layout/vList2"/>
    <dgm:cxn modelId="{52C1AEFC-8A1F-4461-B474-52D249B509AD}" type="presParOf" srcId="{8BFD68E5-6D1F-4F2E-9572-827CBEE48112}" destId="{A285D163-1C7E-486D-9435-E5112A6A77A4}" srcOrd="10" destOrd="0" presId="urn:microsoft.com/office/officeart/2005/8/layout/vList2"/>
    <dgm:cxn modelId="{C77BD148-87D5-4D42-BF36-CA9684B2C6FA}" type="presParOf" srcId="{8BFD68E5-6D1F-4F2E-9572-827CBEE48112}" destId="{1E40AA35-5367-43B3-808B-649736D993AC}" srcOrd="11" destOrd="0" presId="urn:microsoft.com/office/officeart/2005/8/layout/vList2"/>
    <dgm:cxn modelId="{2690F81F-314A-4F4B-AC3A-B1E10756E37D}" type="presParOf" srcId="{8BFD68E5-6D1F-4F2E-9572-827CBEE48112}" destId="{A7E6D5EE-B373-4F0A-9A91-966C212FF2A7}" srcOrd="12" destOrd="0" presId="urn:microsoft.com/office/officeart/2005/8/layout/vList2"/>
    <dgm:cxn modelId="{E493710F-B00F-474F-AF21-103F434970B9}" type="presParOf" srcId="{8BFD68E5-6D1F-4F2E-9572-827CBEE48112}" destId="{65C7C03D-C144-4BEC-AE90-8D19D2177AE3}" srcOrd="13" destOrd="0" presId="urn:microsoft.com/office/officeart/2005/8/layout/vList2"/>
    <dgm:cxn modelId="{E53EA524-379A-4798-9529-34ECD6FC268C}" type="presParOf" srcId="{8BFD68E5-6D1F-4F2E-9572-827CBEE48112}" destId="{C934A26B-1B3E-4532-9022-7E66A8FCE4B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FF9A-FF75-41F5-967A-0F9D0DED822B}">
      <dsp:nvSpPr>
        <dsp:cNvPr id="0" name=""/>
        <dsp:cNvSpPr/>
      </dsp:nvSpPr>
      <dsp:spPr>
        <a:xfrm>
          <a:off x="0" y="483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DC35B-62E4-4FAE-AB9D-B02C4F3BB2D5}">
      <dsp:nvSpPr>
        <dsp:cNvPr id="0" name=""/>
        <dsp:cNvSpPr/>
      </dsp:nvSpPr>
      <dsp:spPr>
        <a:xfrm>
          <a:off x="201262" y="150182"/>
          <a:ext cx="365930" cy="365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FC16-6920-4CC3-9F90-9D5524E60756}">
      <dsp:nvSpPr>
        <dsp:cNvPr id="0" name=""/>
        <dsp:cNvSpPr/>
      </dsp:nvSpPr>
      <dsp:spPr>
        <a:xfrm>
          <a:off x="768454" y="483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 to Modulation Classification</a:t>
          </a:r>
        </a:p>
      </dsp:txBody>
      <dsp:txXfrm>
        <a:off x="768454" y="483"/>
        <a:ext cx="5479945" cy="665328"/>
      </dsp:txXfrm>
    </dsp:sp>
    <dsp:sp modelId="{C8820F1D-FDF8-4BA4-A959-D50F1BD353F8}">
      <dsp:nvSpPr>
        <dsp:cNvPr id="0" name=""/>
        <dsp:cNvSpPr/>
      </dsp:nvSpPr>
      <dsp:spPr>
        <a:xfrm>
          <a:off x="0" y="832144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42340-6F7C-4BC7-8A02-825C5C397154}">
      <dsp:nvSpPr>
        <dsp:cNvPr id="0" name=""/>
        <dsp:cNvSpPr/>
      </dsp:nvSpPr>
      <dsp:spPr>
        <a:xfrm>
          <a:off x="201262" y="981843"/>
          <a:ext cx="365930" cy="365930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3A19F-51A8-4853-9A9B-6732EDB50542}">
      <dsp:nvSpPr>
        <dsp:cNvPr id="0" name=""/>
        <dsp:cNvSpPr/>
      </dsp:nvSpPr>
      <dsp:spPr>
        <a:xfrm>
          <a:off x="768454" y="832144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Current Limitations</a:t>
          </a:r>
        </a:p>
      </dsp:txBody>
      <dsp:txXfrm>
        <a:off x="768454" y="832144"/>
        <a:ext cx="5479945" cy="665328"/>
      </dsp:txXfrm>
    </dsp:sp>
    <dsp:sp modelId="{013983EB-5DBF-4F6E-A63A-3168A510E6D4}">
      <dsp:nvSpPr>
        <dsp:cNvPr id="0" name=""/>
        <dsp:cNvSpPr/>
      </dsp:nvSpPr>
      <dsp:spPr>
        <a:xfrm>
          <a:off x="0" y="1663805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7917B-51B9-4017-8FA9-7067CBC47E5F}">
      <dsp:nvSpPr>
        <dsp:cNvPr id="0" name=""/>
        <dsp:cNvSpPr/>
      </dsp:nvSpPr>
      <dsp:spPr>
        <a:xfrm>
          <a:off x="201262" y="1813504"/>
          <a:ext cx="365930" cy="365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FCCFF-16CC-4C13-97CF-059BAA9F6ED9}">
      <dsp:nvSpPr>
        <dsp:cNvPr id="0" name=""/>
        <dsp:cNvSpPr/>
      </dsp:nvSpPr>
      <dsp:spPr>
        <a:xfrm>
          <a:off x="768454" y="1663805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 to use Deep Learning</a:t>
          </a:r>
        </a:p>
      </dsp:txBody>
      <dsp:txXfrm>
        <a:off x="768454" y="1663805"/>
        <a:ext cx="5479945" cy="665328"/>
      </dsp:txXfrm>
    </dsp:sp>
    <dsp:sp modelId="{1D3E5693-1210-4C24-AE49-8B256FD1E3CD}">
      <dsp:nvSpPr>
        <dsp:cNvPr id="0" name=""/>
        <dsp:cNvSpPr/>
      </dsp:nvSpPr>
      <dsp:spPr>
        <a:xfrm>
          <a:off x="0" y="2495467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D752E-6C66-4F2B-A258-7F6EA22A3391}">
      <dsp:nvSpPr>
        <dsp:cNvPr id="0" name=""/>
        <dsp:cNvSpPr/>
      </dsp:nvSpPr>
      <dsp:spPr>
        <a:xfrm>
          <a:off x="201262" y="2645166"/>
          <a:ext cx="365930" cy="3659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889BE-AD2D-468D-A94C-F2D8327088AA}">
      <dsp:nvSpPr>
        <dsp:cNvPr id="0" name=""/>
        <dsp:cNvSpPr/>
      </dsp:nvSpPr>
      <dsp:spPr>
        <a:xfrm>
          <a:off x="768454" y="2495467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Problem Statement &amp; Objective</a:t>
          </a:r>
          <a:endParaRPr lang="en-US" sz="1600" kern="1200"/>
        </a:p>
      </dsp:txBody>
      <dsp:txXfrm>
        <a:off x="768454" y="2495467"/>
        <a:ext cx="5479945" cy="665328"/>
      </dsp:txXfrm>
    </dsp:sp>
    <dsp:sp modelId="{13B28AF3-C917-4549-83DD-D050DFD5A377}">
      <dsp:nvSpPr>
        <dsp:cNvPr id="0" name=""/>
        <dsp:cNvSpPr/>
      </dsp:nvSpPr>
      <dsp:spPr>
        <a:xfrm>
          <a:off x="0" y="3327128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DF2BE-0DAB-49C1-94BB-4D627DC5E9BC}">
      <dsp:nvSpPr>
        <dsp:cNvPr id="0" name=""/>
        <dsp:cNvSpPr/>
      </dsp:nvSpPr>
      <dsp:spPr>
        <a:xfrm>
          <a:off x="201262" y="3476827"/>
          <a:ext cx="365930" cy="36593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BA191-053C-4FDF-98C3-CF3CE082F711}">
      <dsp:nvSpPr>
        <dsp:cNvPr id="0" name=""/>
        <dsp:cNvSpPr/>
      </dsp:nvSpPr>
      <dsp:spPr>
        <a:xfrm>
          <a:off x="768454" y="3327128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Dataset Evaluation</a:t>
          </a:r>
        </a:p>
      </dsp:txBody>
      <dsp:txXfrm>
        <a:off x="768454" y="3327128"/>
        <a:ext cx="5479945" cy="665328"/>
      </dsp:txXfrm>
    </dsp:sp>
    <dsp:sp modelId="{61F790FD-C5D4-408A-9A9F-45B15390DCAE}">
      <dsp:nvSpPr>
        <dsp:cNvPr id="0" name=""/>
        <dsp:cNvSpPr/>
      </dsp:nvSpPr>
      <dsp:spPr>
        <a:xfrm>
          <a:off x="0" y="4158789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9C5ED-8066-4763-BBF1-9FAF77A61A75}">
      <dsp:nvSpPr>
        <dsp:cNvPr id="0" name=""/>
        <dsp:cNvSpPr/>
      </dsp:nvSpPr>
      <dsp:spPr>
        <a:xfrm>
          <a:off x="201262" y="4308488"/>
          <a:ext cx="365930" cy="3659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7FF7F0-5A88-4A71-B5DA-1FEE919CE689}">
      <dsp:nvSpPr>
        <dsp:cNvPr id="0" name=""/>
        <dsp:cNvSpPr/>
      </dsp:nvSpPr>
      <dsp:spPr>
        <a:xfrm>
          <a:off x="768454" y="4158789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Neural Network </a:t>
          </a:r>
          <a:endParaRPr lang="en-US" sz="1600" kern="1200"/>
        </a:p>
      </dsp:txBody>
      <dsp:txXfrm>
        <a:off x="768454" y="4158789"/>
        <a:ext cx="5479945" cy="665328"/>
      </dsp:txXfrm>
    </dsp:sp>
    <dsp:sp modelId="{AA74EDCE-2772-4152-A804-6BD146613DEF}">
      <dsp:nvSpPr>
        <dsp:cNvPr id="0" name=""/>
        <dsp:cNvSpPr/>
      </dsp:nvSpPr>
      <dsp:spPr>
        <a:xfrm>
          <a:off x="0" y="4990450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C0235-B6B3-4627-A40F-13E0A471504A}">
      <dsp:nvSpPr>
        <dsp:cNvPr id="0" name=""/>
        <dsp:cNvSpPr/>
      </dsp:nvSpPr>
      <dsp:spPr>
        <a:xfrm>
          <a:off x="201262" y="5140149"/>
          <a:ext cx="365930" cy="3659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22DD4-BBBF-4834-9CE4-72DBB2B536AA}">
      <dsp:nvSpPr>
        <dsp:cNvPr id="0" name=""/>
        <dsp:cNvSpPr/>
      </dsp:nvSpPr>
      <dsp:spPr>
        <a:xfrm>
          <a:off x="768454" y="4990450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and Future Scope</a:t>
          </a:r>
        </a:p>
      </dsp:txBody>
      <dsp:txXfrm>
        <a:off x="768454" y="4990450"/>
        <a:ext cx="5479945" cy="665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DFF9A-FF75-41F5-967A-0F9D0DED822B}">
      <dsp:nvSpPr>
        <dsp:cNvPr id="0" name=""/>
        <dsp:cNvSpPr/>
      </dsp:nvSpPr>
      <dsp:spPr>
        <a:xfrm>
          <a:off x="0" y="351"/>
          <a:ext cx="3802475" cy="8229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DC35B-62E4-4FAE-AB9D-B02C4F3BB2D5}">
      <dsp:nvSpPr>
        <dsp:cNvPr id="0" name=""/>
        <dsp:cNvSpPr/>
      </dsp:nvSpPr>
      <dsp:spPr>
        <a:xfrm>
          <a:off x="248946" y="185518"/>
          <a:ext cx="452630" cy="452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0FC16-6920-4CC3-9F90-9D5524E60756}">
      <dsp:nvSpPr>
        <dsp:cNvPr id="0" name=""/>
        <dsp:cNvSpPr/>
      </dsp:nvSpPr>
      <dsp:spPr>
        <a:xfrm>
          <a:off x="950523" y="351"/>
          <a:ext cx="2851951" cy="82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7097" rIns="87097" bIns="870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Civilian Applications </a:t>
          </a:r>
        </a:p>
      </dsp:txBody>
      <dsp:txXfrm>
        <a:off x="950523" y="351"/>
        <a:ext cx="2851951" cy="822964"/>
      </dsp:txXfrm>
    </dsp:sp>
    <dsp:sp modelId="{013983EB-5DBF-4F6E-A63A-3168A510E6D4}">
      <dsp:nvSpPr>
        <dsp:cNvPr id="0" name=""/>
        <dsp:cNvSpPr/>
      </dsp:nvSpPr>
      <dsp:spPr>
        <a:xfrm>
          <a:off x="0" y="1029057"/>
          <a:ext cx="3802475" cy="8229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7917B-51B9-4017-8FA9-7067CBC47E5F}">
      <dsp:nvSpPr>
        <dsp:cNvPr id="0" name=""/>
        <dsp:cNvSpPr/>
      </dsp:nvSpPr>
      <dsp:spPr>
        <a:xfrm>
          <a:off x="248946" y="1214224"/>
          <a:ext cx="452630" cy="452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9FCCFF-16CC-4C13-97CF-059BAA9F6ED9}">
      <dsp:nvSpPr>
        <dsp:cNvPr id="0" name=""/>
        <dsp:cNvSpPr/>
      </dsp:nvSpPr>
      <dsp:spPr>
        <a:xfrm>
          <a:off x="950523" y="1029057"/>
          <a:ext cx="2851951" cy="82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7097" rIns="87097" bIns="870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Military Applications</a:t>
          </a:r>
          <a:endParaRPr lang="en-US" sz="2000" kern="1200"/>
        </a:p>
      </dsp:txBody>
      <dsp:txXfrm>
        <a:off x="950523" y="1029057"/>
        <a:ext cx="2851951" cy="822964"/>
      </dsp:txXfrm>
    </dsp:sp>
    <dsp:sp modelId="{1D3E5693-1210-4C24-AE49-8B256FD1E3CD}">
      <dsp:nvSpPr>
        <dsp:cNvPr id="0" name=""/>
        <dsp:cNvSpPr/>
      </dsp:nvSpPr>
      <dsp:spPr>
        <a:xfrm>
          <a:off x="0" y="2057762"/>
          <a:ext cx="3802475" cy="8229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D752E-6C66-4F2B-A258-7F6EA22A3391}">
      <dsp:nvSpPr>
        <dsp:cNvPr id="0" name=""/>
        <dsp:cNvSpPr/>
      </dsp:nvSpPr>
      <dsp:spPr>
        <a:xfrm>
          <a:off x="248946" y="2242929"/>
          <a:ext cx="452630" cy="452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889BE-AD2D-468D-A94C-F2D8327088AA}">
      <dsp:nvSpPr>
        <dsp:cNvPr id="0" name=""/>
        <dsp:cNvSpPr/>
      </dsp:nvSpPr>
      <dsp:spPr>
        <a:xfrm>
          <a:off x="950523" y="2057762"/>
          <a:ext cx="2851951" cy="82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7097" rIns="87097" bIns="870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Cognitive Radio: Dynamic Spectrum Access</a:t>
          </a:r>
          <a:endParaRPr lang="en-US" sz="2000" kern="1200"/>
        </a:p>
      </dsp:txBody>
      <dsp:txXfrm>
        <a:off x="950523" y="2057762"/>
        <a:ext cx="2851951" cy="822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B0A71-A173-4D24-B378-728E5A922AAB}">
      <dsp:nvSpPr>
        <dsp:cNvPr id="0" name=""/>
        <dsp:cNvSpPr/>
      </dsp:nvSpPr>
      <dsp:spPr>
        <a:xfrm>
          <a:off x="0" y="73629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Convolutional Neural Network</a:t>
          </a:r>
          <a:endParaRPr lang="en-US" sz="2000" kern="1200"/>
        </a:p>
      </dsp:txBody>
      <dsp:txXfrm>
        <a:off x="23417" y="97046"/>
        <a:ext cx="7172886" cy="432866"/>
      </dsp:txXfrm>
    </dsp:sp>
    <dsp:sp modelId="{9275410C-4BE9-4029-BC64-49373A32B5D3}">
      <dsp:nvSpPr>
        <dsp:cNvPr id="0" name=""/>
        <dsp:cNvSpPr/>
      </dsp:nvSpPr>
      <dsp:spPr>
        <a:xfrm>
          <a:off x="0" y="610929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89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Long Short Term Memory</a:t>
          </a:r>
          <a:endParaRPr lang="en-US" sz="2000" kern="1200"/>
        </a:p>
      </dsp:txBody>
      <dsp:txXfrm>
        <a:off x="23417" y="634346"/>
        <a:ext cx="7172886" cy="432866"/>
      </dsp:txXfrm>
    </dsp:sp>
    <dsp:sp modelId="{A1A6A7C9-57FC-4240-93A0-C655CC855ABC}">
      <dsp:nvSpPr>
        <dsp:cNvPr id="0" name=""/>
        <dsp:cNvSpPr/>
      </dsp:nvSpPr>
      <dsp:spPr>
        <a:xfrm>
          <a:off x="0" y="11482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CNN- LSTM</a:t>
          </a:r>
        </a:p>
      </dsp:txBody>
      <dsp:txXfrm>
        <a:off x="23417" y="1171647"/>
        <a:ext cx="7172886" cy="432866"/>
      </dsp:txXfrm>
    </dsp:sp>
    <dsp:sp modelId="{DC242AA8-429A-4DA4-8638-B64AF0862C3A}">
      <dsp:nvSpPr>
        <dsp:cNvPr id="0" name=""/>
        <dsp:cNvSpPr/>
      </dsp:nvSpPr>
      <dsp:spPr>
        <a:xfrm>
          <a:off x="0" y="16855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6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ResNet</a:t>
          </a:r>
          <a:endParaRPr lang="en-US" sz="2000" kern="1200"/>
        </a:p>
      </dsp:txBody>
      <dsp:txXfrm>
        <a:off x="23417" y="1708947"/>
        <a:ext cx="7172886" cy="432866"/>
      </dsp:txXfrm>
    </dsp:sp>
    <dsp:sp modelId="{E4CCCA19-66AA-44C7-98D3-28758A390CF1}">
      <dsp:nvSpPr>
        <dsp:cNvPr id="0" name=""/>
        <dsp:cNvSpPr/>
      </dsp:nvSpPr>
      <dsp:spPr>
        <a:xfrm>
          <a:off x="0" y="22228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VGG</a:t>
          </a:r>
        </a:p>
      </dsp:txBody>
      <dsp:txXfrm>
        <a:off x="23417" y="2246247"/>
        <a:ext cx="7172886" cy="432866"/>
      </dsp:txXfrm>
    </dsp:sp>
    <dsp:sp modelId="{A285D163-1C7E-486D-9435-E5112A6A77A4}">
      <dsp:nvSpPr>
        <dsp:cNvPr id="0" name=""/>
        <dsp:cNvSpPr/>
      </dsp:nvSpPr>
      <dsp:spPr>
        <a:xfrm>
          <a:off x="0" y="27601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6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InceptionNet</a:t>
          </a:r>
          <a:endParaRPr lang="en-US" sz="2000" kern="1200"/>
        </a:p>
      </dsp:txBody>
      <dsp:txXfrm>
        <a:off x="23417" y="2783547"/>
        <a:ext cx="7172886" cy="432866"/>
      </dsp:txXfrm>
    </dsp:sp>
    <dsp:sp modelId="{A7E6D5EE-B373-4F0A-9A91-966C212FF2A7}">
      <dsp:nvSpPr>
        <dsp:cNvPr id="0" name=""/>
        <dsp:cNvSpPr/>
      </dsp:nvSpPr>
      <dsp:spPr>
        <a:xfrm>
          <a:off x="0" y="32974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Dual Stream CNN/ CNN-LSTM</a:t>
          </a:r>
        </a:p>
      </dsp:txBody>
      <dsp:txXfrm>
        <a:off x="23417" y="3320847"/>
        <a:ext cx="7172886" cy="432866"/>
      </dsp:txXfrm>
    </dsp:sp>
    <dsp:sp modelId="{C934A26B-1B3E-4532-9022-7E66A8FCE4B1}">
      <dsp:nvSpPr>
        <dsp:cNvPr id="0" name=""/>
        <dsp:cNvSpPr/>
      </dsp:nvSpPr>
      <dsp:spPr>
        <a:xfrm>
          <a:off x="0" y="3834730"/>
          <a:ext cx="7219720" cy="4797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89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Attention Modules</a:t>
          </a:r>
        </a:p>
      </dsp:txBody>
      <dsp:txXfrm>
        <a:off x="23417" y="3858147"/>
        <a:ext cx="7172886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71A77-FE33-4C1B-98C7-02237D507703}" type="datetimeFigureOut">
              <a:rPr lang="en-US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E6D0D-B52F-4607-9245-FFAA0DE2939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4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 we would introduce modulation recognition like in the report We would first talk about why we use it:</a:t>
            </a:r>
            <a:endParaRPr lang="en-US"/>
          </a:p>
          <a:p>
            <a:r>
              <a:rPr lang="en-US">
                <a:cs typeface="Calibri"/>
              </a:rPr>
              <a:t>1) Cognitive Radio  </a:t>
            </a:r>
          </a:p>
          <a:p>
            <a:r>
              <a:rPr lang="en-US">
                <a:cs typeface="Calibri"/>
              </a:rPr>
              <a:t>2) Signal Space is noisy environment – military and civilian applications 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Refer to report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4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1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8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14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33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53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25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8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8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 we would introduce modulation recognition like in the report We would first talk about why we use it:</a:t>
            </a:r>
            <a:endParaRPr lang="en-US"/>
          </a:p>
          <a:p>
            <a:r>
              <a:rPr lang="en-US">
                <a:cs typeface="Calibri"/>
              </a:rPr>
              <a:t>1) Cognitive Radio  </a:t>
            </a:r>
          </a:p>
          <a:p>
            <a:r>
              <a:rPr lang="en-US">
                <a:cs typeface="Calibri"/>
              </a:rPr>
              <a:t>2) Signal Space is noisy environment – military and civilian applications 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Refer to report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59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6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2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9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7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43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72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14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19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 we would introduce modulation recognition like in the report We would first talk about why we use it:</a:t>
            </a:r>
            <a:endParaRPr lang="en-US"/>
          </a:p>
          <a:p>
            <a:r>
              <a:rPr lang="en-US">
                <a:cs typeface="Calibri"/>
              </a:rPr>
              <a:t>1) Cognitive Radio  </a:t>
            </a:r>
          </a:p>
          <a:p>
            <a:r>
              <a:rPr lang="en-US">
                <a:cs typeface="Calibri"/>
              </a:rPr>
              <a:t>2) Signal Space is noisy environment – military and civilian applications 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Refer to report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31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3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74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3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3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4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0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1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309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8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These are combined limitations of both decision theory based and likelihood based methods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65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9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07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92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4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</a:t>
            </a:r>
            <a:r>
              <a:rPr lang="en-US" cap="small"/>
              <a:t>As an alternative, since modulation recognition can be formulated as a pattern recognition problem, statistical pattern recognition approaches are able to learn a recognition model with multiple unknown parameters based on sufficiently large training data.</a:t>
            </a:r>
            <a:endParaRPr lang="en-US"/>
          </a:p>
          <a:p>
            <a:r>
              <a:rPr lang="en-US"/>
              <a:t>•</a:t>
            </a:r>
            <a:r>
              <a:rPr lang="en-US" cap="small"/>
              <a:t>Pattern recognition methods normally focus on feature extraction and classification algorithms.</a:t>
            </a:r>
            <a:endParaRPr lang="en-US"/>
          </a:p>
          <a:p>
            <a:r>
              <a:rPr lang="en-US"/>
              <a:t>•</a:t>
            </a:r>
            <a:r>
              <a:rPr lang="en-US" cap="small"/>
              <a:t> The existing feature extraction methods use instantaneous amplitude, frequency and phase , high-order statistics (HOS), </a:t>
            </a:r>
            <a:r>
              <a:rPr lang="en-US" cap="small" err="1"/>
              <a:t>cyclostationary</a:t>
            </a:r>
            <a:r>
              <a:rPr lang="en-US" cap="small"/>
              <a:t> characteristics, while the existing classifiers include decision tree, support vector machine (SVM) and artificial neural network.</a:t>
            </a:r>
            <a:endParaRPr lang="en-US"/>
          </a:p>
          <a:p>
            <a:r>
              <a:rPr lang="en-US"/>
              <a:t>•</a:t>
            </a:r>
            <a:r>
              <a:rPr lang="en-US" cap="small"/>
              <a:t>To add to robustness and accuracy for the modulation classifier Deep Learning can be the perfect solution for the problem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Refer to report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1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 terms of deep earning, the problem of modulation recognition can be boiled down to the following problem statement: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3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 slides: how original dataset looked like – </a:t>
            </a:r>
            <a:r>
              <a:rPr lang="en-US" cap="small"/>
              <a:t>We sample in-phase and quadrature components of a radio signal at discrete time steps through an analog to digital converted with a carrier frequency roughly centered on the carrier of interest to obtain a 2xN complex valued vector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Mention paper and crucial ideas. And give references or list of papers: with main idea in one sentence. Like bullets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E6D0D-B52F-4607-9245-FFAA0DE2939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9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vgg-16-cnn-model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723" y="1622066"/>
            <a:ext cx="3554226" cy="2663688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  <a:cs typeface="Calibri Light"/>
              </a:rPr>
              <a:t>Deep Learning for Automatic Modulation Classification 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7290" y="4532243"/>
            <a:ext cx="4207414" cy="209175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b="1">
                <a:solidFill>
                  <a:schemeClr val="bg1"/>
                </a:solidFill>
                <a:cs typeface="Calibri"/>
              </a:rPr>
              <a:t> Under Dr. Kamal Captain: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 b="1">
                <a:solidFill>
                  <a:schemeClr val="bg1"/>
                </a:solidFill>
                <a:cs typeface="Calibri"/>
              </a:rPr>
              <a:t> Group 34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Aditya Saggar (U17EC048)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Devang Amin (U17EC123)</a:t>
            </a:r>
          </a:p>
          <a:p>
            <a:pPr marL="342900" indent="-342900" algn="l"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Lavanya Pareek (U17EC093)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D3D33E5A-C696-45F9-838F-F0951B58A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" r="735" b="-2"/>
          <a:stretch/>
        </p:blipFill>
        <p:spPr>
          <a:xfrm>
            <a:off x="5478480" y="682217"/>
            <a:ext cx="5797926" cy="56697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A755F-C04B-43F7-BAB7-C22289AE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CD2A67-5D5F-46BF-AC23-ED448701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31" y="2486508"/>
            <a:ext cx="5431193" cy="1881949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Dataset 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DF59C-8901-4E1A-B325-DD12C3AAAE55}"/>
              </a:ext>
            </a:extLst>
          </p:cNvPr>
          <p:cNvSpPr txBox="1"/>
          <p:nvPr/>
        </p:nvSpPr>
        <p:spPr>
          <a:xfrm>
            <a:off x="5191228" y="5646245"/>
            <a:ext cx="80568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solidFill>
                <a:schemeClr val="tx1">
                  <a:lumMod val="95000"/>
                  <a:lumOff val="5000"/>
                </a:schemeClr>
              </a:solidFill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E6540B2-EB80-4EAE-9B37-E756229FC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4" b="13729"/>
          <a:stretch/>
        </p:blipFill>
        <p:spPr>
          <a:xfrm>
            <a:off x="5004178" y="1178585"/>
            <a:ext cx="6866335" cy="46765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36D8B-390C-4805-8763-442ECC48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Networks Deployed 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A365EC75-7DAA-4BC2-B92F-E07B179EA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234221"/>
              </p:ext>
            </p:extLst>
          </p:nvPr>
        </p:nvGraphicFramePr>
        <p:xfrm>
          <a:off x="4804271" y="1421673"/>
          <a:ext cx="7219720" cy="4388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3FF7217-5839-4F3C-98AB-9573F2BB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49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7" y="1629350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Convolutional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Neural Network : General Architecture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ECB572E5-7166-4AD0-B04E-B738A8F74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4" t="5529" r="3319" b="-240"/>
          <a:stretch/>
        </p:blipFill>
        <p:spPr>
          <a:xfrm>
            <a:off x="5009968" y="1303223"/>
            <a:ext cx="6883150" cy="45206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CCABAB-3E87-42AB-A521-AE6C1EAC5BB6}"/>
              </a:ext>
            </a:extLst>
          </p:cNvPr>
          <p:cNvSpPr/>
          <p:nvPr/>
        </p:nvSpPr>
        <p:spPr>
          <a:xfrm>
            <a:off x="6098340" y="5243969"/>
            <a:ext cx="3890209" cy="467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153FA-7C2D-4A3B-9396-0BBE2B4BE9BB}"/>
              </a:ext>
            </a:extLst>
          </p:cNvPr>
          <p:cNvSpPr txBox="1"/>
          <p:nvPr/>
        </p:nvSpPr>
        <p:spPr>
          <a:xfrm>
            <a:off x="4688483" y="6177210"/>
            <a:ext cx="74889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[O’Shea, Timothy J., Johnathan Corgan, and T. Charles Clancy. "Convolutional radio modulation recognition networks." </a:t>
            </a:r>
            <a:r>
              <a:rPr lang="en-US" sz="1400" i="1">
                <a:ea typeface="+mn-lt"/>
                <a:cs typeface="+mn-lt"/>
              </a:rPr>
              <a:t>International conference on engineering applications of neural networks</a:t>
            </a:r>
            <a:r>
              <a:rPr lang="en-US" sz="1400">
                <a:ea typeface="+mn-lt"/>
                <a:cs typeface="+mn-lt"/>
              </a:rPr>
              <a:t>. Springer, Cham, 2016.]</a:t>
            </a:r>
            <a:endParaRPr lang="en-US" sz="14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9C921-B08A-4289-AE65-3338EDA3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6" y="1901390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Convolutional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Neural Network  : ImplementedSequential Model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8B5C4FEA-7393-48B3-8511-9DFDBADD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338" y="618701"/>
            <a:ext cx="4656333" cy="5335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5AA17-D6DE-4AD6-8656-CD764C08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8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7" y="1629350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Convolutional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Neural Network : Training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CABAB-3E87-42AB-A521-AE6C1EAC5BB6}"/>
              </a:ext>
            </a:extLst>
          </p:cNvPr>
          <p:cNvSpPr/>
          <p:nvPr/>
        </p:nvSpPr>
        <p:spPr>
          <a:xfrm>
            <a:off x="6098340" y="5243969"/>
            <a:ext cx="3890209" cy="467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153FA-7C2D-4A3B-9396-0BBE2B4BE9BB}"/>
              </a:ext>
            </a:extLst>
          </p:cNvPr>
          <p:cNvSpPr txBox="1"/>
          <p:nvPr/>
        </p:nvSpPr>
        <p:spPr>
          <a:xfrm>
            <a:off x="4688483" y="6177210"/>
            <a:ext cx="74889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9C921-B08A-4289-AE65-3338EDA3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8" descr="Chart&#10;&#10;Description automatically generated">
            <a:extLst>
              <a:ext uri="{FF2B5EF4-FFF2-40B4-BE49-F238E27FC236}">
                <a16:creationId xmlns:a16="http://schemas.microsoft.com/office/drawing/2014/main" id="{6278F7BE-E25B-43DA-83B6-4748AB10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15" y="818404"/>
            <a:ext cx="7328336" cy="51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Long Short Term Memory: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General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B1122B8-04DE-4040-9EF9-93CDF33EC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56" y="1159233"/>
            <a:ext cx="4121275" cy="4261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B6C22-92C9-48F1-9E7D-D979F24A0689}"/>
              </a:ext>
            </a:extLst>
          </p:cNvPr>
          <p:cNvSpPr txBox="1"/>
          <p:nvPr/>
        </p:nvSpPr>
        <p:spPr>
          <a:xfrm>
            <a:off x="4684296" y="6337631"/>
            <a:ext cx="74889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[Ramjee, Sharan, et al. "Fast deep learning for automatic modulation classification." </a:t>
            </a:r>
            <a:r>
              <a:rPr lang="en-US" sz="1400" i="1" err="1">
                <a:ea typeface="+mn-lt"/>
                <a:cs typeface="+mn-lt"/>
              </a:rPr>
              <a:t>arXiv</a:t>
            </a:r>
            <a:r>
              <a:rPr lang="en-US" sz="1400" i="1">
                <a:ea typeface="+mn-lt"/>
                <a:cs typeface="+mn-lt"/>
              </a:rPr>
              <a:t> preprint arXiv:1901.05850</a:t>
            </a:r>
            <a:r>
              <a:rPr lang="en-US" sz="1400">
                <a:ea typeface="+mn-lt"/>
                <a:cs typeface="+mn-lt"/>
              </a:rPr>
              <a:t> (2019).]</a:t>
            </a:r>
            <a:endParaRPr lang="en-US" sz="14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265D8-6A44-49CD-96C1-A12D353D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02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Long Short Term Memory: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Implemented Sequential Model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84B396B3-5ECB-4684-BEC0-30425C98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327" y="1961874"/>
            <a:ext cx="5571345" cy="28057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4E0C-3AC4-4677-AC3D-46B5C6FC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9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Long Short Term Memory: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4E0C-3AC4-4677-AC3D-46B5C6FC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DCD315-F09E-4F16-934F-5B4B4486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87" y="773951"/>
            <a:ext cx="7328337" cy="519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93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4" y="1469896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ResNet: General Architecture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8FCF13-930F-433F-A734-38B2E815A180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6DDE3-3ADC-48FD-8A1A-687869E59EE1}"/>
              </a:ext>
            </a:extLst>
          </p:cNvPr>
          <p:cNvSpPr txBox="1"/>
          <p:nvPr/>
        </p:nvSpPr>
        <p:spPr>
          <a:xfrm>
            <a:off x="4105911" y="6199921"/>
            <a:ext cx="74889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[Kumar, Yogesh, et al. "Automatic modulation classification based on constellation density using deep learning." IEEE Communications Letters 24.6 (2020): 1275-1278.]</a:t>
            </a:r>
            <a:endParaRPr lang="en-US" sz="1400"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11E015B-D545-4929-8ACD-17D9BE0DF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171" y="911841"/>
            <a:ext cx="5240355" cy="4281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36B6D7-6667-4B43-A553-0163C47B13F9}"/>
              </a:ext>
            </a:extLst>
          </p:cNvPr>
          <p:cNvSpPr/>
          <p:nvPr/>
        </p:nvSpPr>
        <p:spPr>
          <a:xfrm>
            <a:off x="8806149" y="2301608"/>
            <a:ext cx="1377108" cy="9547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1CC6E-A73A-4679-B149-D7B19FB5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54" y="1644329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ResNet: 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Implemented  Model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8FCF13-930F-433F-A734-38B2E815A180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C6D51AD-A638-473F-AC83-7501769FD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6" t="48000" r="23583" b="6895"/>
          <a:stretch/>
        </p:blipFill>
        <p:spPr>
          <a:xfrm>
            <a:off x="4058898" y="1749497"/>
            <a:ext cx="8434253" cy="337145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C82CF-6266-4C4D-A8F6-86B33497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4731B-A8E7-45F6-B489-A04F535E6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4" y="477300"/>
            <a:ext cx="4134266" cy="4952492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bg1"/>
                </a:solidFill>
                <a:cs typeface="Calibri Light"/>
              </a:rPr>
              <a:t>Presentation Timeline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6878FB-7D48-4559-A23A-4EEB55654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1187968"/>
              </p:ext>
            </p:extLst>
          </p:nvPr>
        </p:nvGraphicFramePr>
        <p:xfrm>
          <a:off x="5420833" y="478788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43" name="Picture 443" descr="Shape&#10;&#10;Description automatically generated">
            <a:extLst>
              <a:ext uri="{FF2B5EF4-FFF2-40B4-BE49-F238E27FC236}">
                <a16:creationId xmlns:a16="http://schemas.microsoft.com/office/drawing/2014/main" id="{ED6DE73D-DD54-452F-AE3D-584EA491F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50" y="335"/>
            <a:ext cx="4661835" cy="1713697"/>
          </a:xfrm>
          <a:prstGeom prst="rect">
            <a:avLst/>
          </a:prstGeom>
        </p:spPr>
      </p:pic>
      <p:sp>
        <p:nvSpPr>
          <p:cNvPr id="393" name="Slide Number Placeholder 392">
            <a:extLst>
              <a:ext uri="{FF2B5EF4-FFF2-40B4-BE49-F238E27FC236}">
                <a16:creationId xmlns:a16="http://schemas.microsoft.com/office/drawing/2014/main" id="{956D4FC0-D755-4AFA-B9BD-D0721C06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2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54" y="1644329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ResNet: 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8FCF13-930F-433F-A734-38B2E815A180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C82CF-6266-4C4D-A8F6-86B33497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1661BBD-C8D9-448B-9B0B-F95EEA4A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80" y="368242"/>
            <a:ext cx="7998372" cy="5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6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91" y="1717775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VGG: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General 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Architecture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64121-2704-455B-B8B3-43EB1BCBD2D4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99D5A-7F00-40DA-A218-E5312474D6CB}"/>
              </a:ext>
            </a:extLst>
          </p:cNvPr>
          <p:cNvSpPr txBox="1"/>
          <p:nvPr/>
        </p:nvSpPr>
        <p:spPr>
          <a:xfrm>
            <a:off x="4124272" y="6360503"/>
            <a:ext cx="748898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[“VGG-16: CNN Model.” </a:t>
            </a:r>
            <a:r>
              <a:rPr lang="en-US" sz="1400" i="1" err="1">
                <a:ea typeface="+mn-lt"/>
                <a:cs typeface="+mn-lt"/>
              </a:rPr>
              <a:t>GeeksforGeeks</a:t>
            </a:r>
            <a:r>
              <a:rPr lang="en-US" sz="1400">
                <a:ea typeface="+mn-lt"/>
                <a:cs typeface="+mn-lt"/>
              </a:rPr>
              <a:t>, 27 Feb. 2020, </a:t>
            </a:r>
            <a:r>
              <a:rPr lang="en-US" sz="1400">
                <a:ea typeface="+mn-lt"/>
                <a:cs typeface="+mn-lt"/>
                <a:hlinkClick r:id="rId3"/>
              </a:rPr>
              <a:t>www.geeksforgeeks.org/vgg-16-cnn-model/</a:t>
            </a:r>
            <a:r>
              <a:rPr lang="en-US" sz="1400">
                <a:ea typeface="+mn-lt"/>
                <a:cs typeface="+mn-lt"/>
              </a:rPr>
              <a:t>. ]</a:t>
            </a:r>
            <a:endParaRPr lang="en-US" sz="1400"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F850C-566F-4A9A-8A7F-0AA54FFE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8" descr="A picture containing text, piano&#10;&#10;Description automatically generated">
            <a:extLst>
              <a:ext uri="{FF2B5EF4-FFF2-40B4-BE49-F238E27FC236}">
                <a16:creationId xmlns:a16="http://schemas.microsoft.com/office/drawing/2014/main" id="{59127B32-84A9-4C54-A54F-5C025AFA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678" y="2326846"/>
            <a:ext cx="6250235" cy="24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32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7" y="1901390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VGG: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Implemented  Sequential Model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64121-2704-455B-B8B3-43EB1BCBD2D4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F1E376D-7F3F-47E4-8250-96796C60A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7" t="33533" r="21070" b="22754"/>
          <a:stretch/>
        </p:blipFill>
        <p:spPr>
          <a:xfrm>
            <a:off x="3898826" y="2190653"/>
            <a:ext cx="8410559" cy="2923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8A0AA-CB42-43AB-A06E-753C089C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8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7" y="1901390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VGG: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64121-2704-455B-B8B3-43EB1BCBD2D4}"/>
              </a:ext>
            </a:extLst>
          </p:cNvPr>
          <p:cNvSpPr/>
          <p:nvPr/>
        </p:nvSpPr>
        <p:spPr>
          <a:xfrm>
            <a:off x="3896728" y="-167"/>
            <a:ext cx="909052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8A0AA-CB42-43AB-A06E-753C089C2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B40ABA9-FA68-48ED-8DD9-585F77844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94" y="604726"/>
            <a:ext cx="7853854" cy="57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cs typeface="Calibri Light"/>
              </a:rPr>
              <a:t>InceptionNet</a:t>
            </a:r>
            <a:r>
              <a:rPr lang="en-US" sz="4800">
                <a:solidFill>
                  <a:schemeClr val="bg1"/>
                </a:solidFill>
                <a:cs typeface="Calibri Light"/>
              </a:rPr>
              <a:t>: General Architecture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68022B7-63EC-47F0-9F5F-7201A8442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1" b="12364"/>
          <a:stretch/>
        </p:blipFill>
        <p:spPr>
          <a:xfrm>
            <a:off x="4978401" y="1424646"/>
            <a:ext cx="6673526" cy="3220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C3D26-9876-4275-B3A7-00C6ED6EB391}"/>
              </a:ext>
            </a:extLst>
          </p:cNvPr>
          <p:cNvSpPr txBox="1"/>
          <p:nvPr/>
        </p:nvSpPr>
        <p:spPr>
          <a:xfrm>
            <a:off x="4697664" y="5807242"/>
            <a:ext cx="74889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[Christian Szegedy, Wei Liu, </a:t>
            </a:r>
            <a:r>
              <a:rPr lang="en-US" err="1">
                <a:ea typeface="+mn-lt"/>
                <a:cs typeface="+mn-lt"/>
              </a:rPr>
              <a:t>Yangqing</a:t>
            </a:r>
            <a:r>
              <a:rPr lang="en-US">
                <a:ea typeface="+mn-lt"/>
                <a:cs typeface="+mn-lt"/>
              </a:rPr>
              <a:t> Jia, Pierre </a:t>
            </a:r>
            <a:r>
              <a:rPr lang="en-US" err="1">
                <a:ea typeface="+mn-lt"/>
                <a:cs typeface="+mn-lt"/>
              </a:rPr>
              <a:t>Sermanet</a:t>
            </a:r>
            <a:r>
              <a:rPr lang="en-US">
                <a:ea typeface="+mn-lt"/>
                <a:cs typeface="+mn-lt"/>
              </a:rPr>
              <a:t>, Scott E. Reed, Dragomir Anguelov, Dumitru Erhan, Vincent </a:t>
            </a:r>
            <a:r>
              <a:rPr lang="en-US" err="1">
                <a:ea typeface="+mn-lt"/>
                <a:cs typeface="+mn-lt"/>
              </a:rPr>
              <a:t>Vanhoucke</a:t>
            </a:r>
            <a:r>
              <a:rPr lang="en-US">
                <a:ea typeface="+mn-lt"/>
                <a:cs typeface="+mn-lt"/>
              </a:rPr>
              <a:t>, and Andrew Rabinovich. Going deeper with convolutions. </a:t>
            </a:r>
            <a:r>
              <a:rPr lang="en-US" err="1">
                <a:ea typeface="+mn-lt"/>
                <a:cs typeface="+mn-lt"/>
              </a:rPr>
              <a:t>CoRR</a:t>
            </a:r>
            <a:r>
              <a:rPr lang="en-US">
                <a:ea typeface="+mn-lt"/>
                <a:cs typeface="+mn-lt"/>
              </a:rPr>
              <a:t>, abs/1409.4842, 2014.]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34D19-A21B-4DF2-A515-FEAF8ECF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4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cs typeface="Calibri Light"/>
              </a:rPr>
              <a:t>InceptionNet</a:t>
            </a:r>
            <a:r>
              <a:rPr lang="en-US" sz="4800">
                <a:solidFill>
                  <a:schemeClr val="bg1"/>
                </a:solidFill>
                <a:cs typeface="Calibri Light"/>
              </a:rPr>
              <a:t>: Implemented Model 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0FD196CC-DCB4-4159-B2EF-96B9183A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73" y="4783"/>
            <a:ext cx="5991726" cy="67281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E341C-81D5-4F70-957B-4067C09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9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820771" cy="4279709"/>
          </a:xfrm>
        </p:spPr>
        <p:txBody>
          <a:bodyPr anchor="ctr"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cs typeface="Calibri Light"/>
              </a:rPr>
              <a:t>InceptionNet</a:t>
            </a:r>
            <a:r>
              <a:rPr lang="en-US" sz="4800">
                <a:solidFill>
                  <a:schemeClr val="bg1"/>
                </a:solidFill>
                <a:cs typeface="Calibri Light"/>
              </a:rPr>
              <a:t>: 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r>
              <a:rPr lang="en-US" sz="4800">
                <a:solidFill>
                  <a:schemeClr val="bg1"/>
                </a:solidFill>
                <a:cs typeface="Calibri Light"/>
              </a:rPr>
              <a:t> 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E341C-81D5-4F70-957B-4067C097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72CE2F5-3728-40F0-AEDA-D99461B2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32" y="870956"/>
            <a:ext cx="7091854" cy="5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64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2" y="1517571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CNN-LSTM: General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594B2-95DC-4AE0-BC81-DD75C3A6341F}"/>
              </a:ext>
            </a:extLst>
          </p:cNvPr>
          <p:cNvSpPr/>
          <p:nvPr/>
        </p:nvSpPr>
        <p:spPr>
          <a:xfrm>
            <a:off x="3803148" y="-53641"/>
            <a:ext cx="895684" cy="6978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90AF555-B39E-496D-9B7B-31B028E70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7" b="410"/>
          <a:stretch/>
        </p:blipFill>
        <p:spPr>
          <a:xfrm>
            <a:off x="4416926" y="2108417"/>
            <a:ext cx="6592714" cy="32427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60CFF-52B3-420F-896D-EF64916A28DC}"/>
              </a:ext>
            </a:extLst>
          </p:cNvPr>
          <p:cNvSpPr/>
          <p:nvPr/>
        </p:nvSpPr>
        <p:spPr>
          <a:xfrm>
            <a:off x="9760945" y="2319969"/>
            <a:ext cx="1110867" cy="22584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E4AB15B2-CA41-435B-AA57-5F9148B1F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890" y="2627446"/>
            <a:ext cx="1185942" cy="1796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4C8AB-E7E5-40D2-9503-770F90C31D0C}"/>
              </a:ext>
            </a:extLst>
          </p:cNvPr>
          <p:cNvSpPr txBox="1"/>
          <p:nvPr/>
        </p:nvSpPr>
        <p:spPr>
          <a:xfrm>
            <a:off x="3861412" y="6285122"/>
            <a:ext cx="83526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Zhang, Zufan, et al. "Automatic Modulation Classification Using CNN-LSTM Based Dual-Stream Structure." </a:t>
            </a:r>
            <a:r>
              <a:rPr lang="en-US" sz="1400" i="1">
                <a:ea typeface="+mn-lt"/>
                <a:cs typeface="+mn-lt"/>
              </a:rPr>
              <a:t>IEEE Transactions on Vehicular Technology</a:t>
            </a:r>
            <a:r>
              <a:rPr lang="en-US" sz="1400">
                <a:ea typeface="+mn-lt"/>
                <a:cs typeface="+mn-lt"/>
              </a:rPr>
              <a:t> 69.11 (2020): 13521-13531.</a:t>
            </a:r>
            <a:endParaRPr lang="en-US" sz="1400"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BF03C89-B73E-4CD8-8DE5-6790A283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2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774868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CNN-LSTM: Implemented Sequential Model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6C2F3C0-B0CA-4CC2-8307-7C098B42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20" y="-5347"/>
            <a:ext cx="4226591" cy="68686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B8006-7DC0-4794-B5D1-64D74A57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47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774868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CNN-LSTM: 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0B8006-7DC0-4794-B5D1-64D74A57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B917A01-886A-4A02-A0D3-B206D471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46" y="1046625"/>
            <a:ext cx="7502105" cy="53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017B7-4CE0-4BE1-A03B-5BC794F5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Modulation Recognition: Introduction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FD3-FD25-44FE-A3C5-08AB439B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285" y="-1760751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graphicFrame>
        <p:nvGraphicFramePr>
          <p:cNvPr id="124" name="Content Placeholder 2">
            <a:extLst>
              <a:ext uri="{FF2B5EF4-FFF2-40B4-BE49-F238E27FC236}">
                <a16:creationId xmlns:a16="http://schemas.microsoft.com/office/drawing/2014/main" id="{A611DA47-EC84-4B14-9D53-38209E84D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600913"/>
              </p:ext>
            </p:extLst>
          </p:nvPr>
        </p:nvGraphicFramePr>
        <p:xfrm>
          <a:off x="6342366" y="3664296"/>
          <a:ext cx="3802475" cy="2881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431A44C-C8B9-4ED2-8F6D-350903CA8FD0}"/>
              </a:ext>
            </a:extLst>
          </p:cNvPr>
          <p:cNvSpPr txBox="1"/>
          <p:nvPr/>
        </p:nvSpPr>
        <p:spPr>
          <a:xfrm>
            <a:off x="5065986" y="511503"/>
            <a:ext cx="635175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+mn-lt"/>
                <a:cs typeface="+mn-lt"/>
              </a:rPr>
              <a:t>"Task of classifying the modulation type of a received radio signal as a step towards understanding what type of communications scheme and emitter is present"</a:t>
            </a:r>
            <a:endParaRPr lang="en-US"/>
          </a:p>
          <a:p>
            <a:pPr algn="ctr"/>
            <a:endParaRPr lang="en-US" sz="3200">
              <a:cs typeface="Calibri"/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52BD51E2-2DD1-4B13-B387-44E3D82B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1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8" y="1765451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(Attention): General Architecture </a:t>
            </a:r>
            <a:br>
              <a:rPr lang="en-US" sz="4800">
                <a:cs typeface="Calibri Light"/>
              </a:rPr>
            </a:b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594B2-95DC-4AE0-BC81-DD75C3A6341F}"/>
              </a:ext>
            </a:extLst>
          </p:cNvPr>
          <p:cNvSpPr/>
          <p:nvPr/>
        </p:nvSpPr>
        <p:spPr>
          <a:xfrm>
            <a:off x="3803148" y="-53641"/>
            <a:ext cx="895684" cy="6978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90AF555-B39E-496D-9B7B-31B028E70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1907891"/>
            <a:ext cx="8464883" cy="32561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A20EEF-C6D1-4E8A-8002-372B096183EA}"/>
              </a:ext>
            </a:extLst>
          </p:cNvPr>
          <p:cNvSpPr/>
          <p:nvPr/>
        </p:nvSpPr>
        <p:spPr>
          <a:xfrm>
            <a:off x="9582483" y="2356852"/>
            <a:ext cx="307474" cy="15106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A6B74EDE-7619-4EE5-B9C4-A1EA09991233}"/>
              </a:ext>
            </a:extLst>
          </p:cNvPr>
          <p:cNvSpPr txBox="1"/>
          <p:nvPr/>
        </p:nvSpPr>
        <p:spPr>
          <a:xfrm>
            <a:off x="9042400" y="3989137"/>
            <a:ext cx="154004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>
                <a:latin typeface="Constantia"/>
                <a:ea typeface="Microsoft YaHei"/>
              </a:rPr>
              <a:t>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282C3-AF91-4916-8C52-F69E5937A0E0}"/>
              </a:ext>
            </a:extLst>
          </p:cNvPr>
          <p:cNvSpPr txBox="1"/>
          <p:nvPr/>
        </p:nvSpPr>
        <p:spPr>
          <a:xfrm>
            <a:off x="3861412" y="6285122"/>
            <a:ext cx="83526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Zhang, Zufan, et al. "Automatic Modulation Classification Using CNN-LSTM Based Dual-Stream Structure." </a:t>
            </a:r>
            <a:r>
              <a:rPr lang="en-US" sz="1400" i="1">
                <a:ea typeface="+mn-lt"/>
                <a:cs typeface="+mn-lt"/>
              </a:rPr>
              <a:t>IEEE Transactions on Vehicular Technology</a:t>
            </a:r>
            <a:r>
              <a:rPr lang="en-US" sz="1400">
                <a:ea typeface="+mn-lt"/>
                <a:cs typeface="+mn-lt"/>
              </a:rPr>
              <a:t> 69.11 (2020): 13521-13531.</a:t>
            </a:r>
            <a:endParaRPr lang="en-US" sz="140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73413-C319-477F-B77C-3DC3BDE8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2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(Attention): Implemented Model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B3E986F-F4B8-4AA5-BC49-ACAD0304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52" y="-5347"/>
            <a:ext cx="4443128" cy="68686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F9CF7-F53D-4F32-8F94-AC44501C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4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42399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CNN-LSTM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(Attention): 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F9CF7-F53D-4F32-8F94-AC44501C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4947A7C-A28A-4A00-B195-4F404988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15" y="642573"/>
            <a:ext cx="7210095" cy="51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1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92" y="1529973"/>
            <a:ext cx="3664699" cy="427052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CNN: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 General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116E70E-2CBE-42F2-B4D4-032CAFDF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23" y="1065798"/>
            <a:ext cx="3197724" cy="4739772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280CD6A5-AC46-4D88-9163-7074C46E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242" y="1442064"/>
            <a:ext cx="2943726" cy="1888397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2CAF18B3-7937-4018-AF62-6F28F7691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242" y="3831786"/>
            <a:ext cx="2903621" cy="1934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E031AF-8739-4678-8065-19E4D044798C}"/>
              </a:ext>
            </a:extLst>
          </p:cNvPr>
          <p:cNvSpPr/>
          <p:nvPr/>
        </p:nvSpPr>
        <p:spPr>
          <a:xfrm>
            <a:off x="4110621" y="-167"/>
            <a:ext cx="588211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Shape&#10;&#10;Description automatically generated">
            <a:extLst>
              <a:ext uri="{FF2B5EF4-FFF2-40B4-BE49-F238E27FC236}">
                <a16:creationId xmlns:a16="http://schemas.microsoft.com/office/drawing/2014/main" id="{B26BD1CB-39E2-46D0-A98F-79436D5BA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558" y="2441441"/>
            <a:ext cx="1900990" cy="2229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6A8C3-69A6-4361-8B74-A463B5452FDF}"/>
              </a:ext>
            </a:extLst>
          </p:cNvPr>
          <p:cNvSpPr txBox="1"/>
          <p:nvPr/>
        </p:nvSpPr>
        <p:spPr>
          <a:xfrm>
            <a:off x="4173555" y="6331026"/>
            <a:ext cx="80221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Zhang, Zufan, et al. "Automatic Modulation Classification Using CNN-LSTM Based Dual-Stream Structure." </a:t>
            </a:r>
            <a:r>
              <a:rPr lang="en-US" sz="1400" i="1">
                <a:ea typeface="+mn-lt"/>
                <a:cs typeface="+mn-lt"/>
              </a:rPr>
              <a:t>IEEE Transactions on Vehicular Technology</a:t>
            </a:r>
            <a:r>
              <a:rPr lang="en-US" sz="1400">
                <a:ea typeface="+mn-lt"/>
                <a:cs typeface="+mn-lt"/>
              </a:rPr>
              <a:t> 69.11 (2020): 13521-13531.</a:t>
            </a:r>
            <a:endParaRPr lang="en-US" sz="1400"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D8E2569-5932-4B54-8CBF-E37DF7A6C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1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228" y="1534161"/>
            <a:ext cx="5014265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CNN: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 Implemented Model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6A22CCF3-43C1-4E18-99EC-D76EFE654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37" y="84127"/>
            <a:ext cx="5577303" cy="68501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FB8A-7757-4781-BAB6-62CB52B4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91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228" y="1534161"/>
            <a:ext cx="5014265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CNN: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 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FB8A-7757-4781-BAB6-62CB52B4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51B77F-6969-4A4C-834C-FC064845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46" y="813365"/>
            <a:ext cx="7052440" cy="50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5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097" y="1620170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CNN-LSTM: General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EBA31E-5A4A-4BFB-B552-7EB57CFE7E2D}"/>
              </a:ext>
            </a:extLst>
          </p:cNvPr>
          <p:cNvSpPr/>
          <p:nvPr/>
        </p:nvSpPr>
        <p:spPr>
          <a:xfrm>
            <a:off x="3780589" y="4011"/>
            <a:ext cx="909052" cy="691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Word&#10;&#10;Description automatically generated">
            <a:extLst>
              <a:ext uri="{FF2B5EF4-FFF2-40B4-BE49-F238E27FC236}">
                <a16:creationId xmlns:a16="http://schemas.microsoft.com/office/drawing/2014/main" id="{B53A935B-BC97-4EA3-A912-634B205474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7153" r="8576" b="9144"/>
          <a:stretch/>
        </p:blipFill>
        <p:spPr>
          <a:xfrm>
            <a:off x="4042612" y="1468693"/>
            <a:ext cx="8143485" cy="42720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02CF7-374A-4B64-B8C6-1AA63987038A}"/>
              </a:ext>
            </a:extLst>
          </p:cNvPr>
          <p:cNvSpPr txBox="1"/>
          <p:nvPr/>
        </p:nvSpPr>
        <p:spPr>
          <a:xfrm>
            <a:off x="3861412" y="6285122"/>
            <a:ext cx="83526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Zhang, Zufan, et al. "Automatic Modulation Classification Using CNN-LSTM Based Dual-Stream Structure." </a:t>
            </a:r>
            <a:r>
              <a:rPr lang="en-US" sz="1400" i="1">
                <a:ea typeface="+mn-lt"/>
                <a:cs typeface="+mn-lt"/>
              </a:rPr>
              <a:t>IEEE Transactions on Vehicular Technology</a:t>
            </a:r>
            <a:r>
              <a:rPr lang="en-US" sz="1400">
                <a:ea typeface="+mn-lt"/>
                <a:cs typeface="+mn-lt"/>
              </a:rPr>
              <a:t> 69.11 (2020): 13521-13531.</a:t>
            </a:r>
            <a:endParaRPr lang="en-US" sz="140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2C738-AE52-450E-98AE-B0B04A6A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39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CNN-LSTM: Implemented Model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4CFC7-6F48-4A37-9DD9-A0956D09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0031C470-DB47-4340-BF8D-9191DEF49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9" t="13838" r="36335" b="-185"/>
          <a:stretch/>
        </p:blipFill>
        <p:spPr>
          <a:xfrm>
            <a:off x="5408113" y="685860"/>
            <a:ext cx="5944091" cy="510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7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CNN-LSTM: Implemented Model(2)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4CFC7-6F48-4A37-9DD9-A0956D09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2EEFA35D-8ECF-4321-A831-AF03CDD57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3" t="12351" r="35044" b="398"/>
          <a:stretch/>
        </p:blipFill>
        <p:spPr>
          <a:xfrm>
            <a:off x="5136402" y="798844"/>
            <a:ext cx="6466624" cy="51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6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Dual Stream CNN-LSTM: </a:t>
            </a: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 Training </a:t>
            </a:r>
            <a:br>
              <a:rPr lang="en-US" sz="480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Performance</a:t>
            </a:r>
            <a:endParaRPr lang="en-US" sz="48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4CFC7-6F48-4A37-9DD9-A0956D09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1ED184B8-DCAF-464D-B09E-427A6EA5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642" y="865917"/>
            <a:ext cx="7118130" cy="50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3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017B7-4CE0-4BE1-A03B-5BC794F5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cs typeface="Calibri Light"/>
              </a:rPr>
              <a:t>Modulation Recognition: Introduction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FD3-FD25-44FE-A3C5-08AB439B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285" y="-1760751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FA4FAB92-2FDD-4EF3-A66A-41789207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85" y="558037"/>
            <a:ext cx="4005147" cy="2790446"/>
          </a:xfrm>
          <a:prstGeom prst="rect">
            <a:avLst/>
          </a:prstGeom>
        </p:spPr>
      </p:pic>
      <p:pic>
        <p:nvPicPr>
          <p:cNvPr id="20" name="Picture 20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86FC72C0-CE40-45C8-A6AD-9D5359F2E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14" y="3509517"/>
            <a:ext cx="4479002" cy="31503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8BA46-ACE1-4A55-AF33-1EBFB6D4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80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1" y="1585288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Results: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Average</a:t>
            </a:r>
            <a:br>
              <a:rPr lang="en-US" sz="4800"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 Accuracy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99D94-7B86-4410-9909-A562B82AE0AF}"/>
              </a:ext>
            </a:extLst>
          </p:cNvPr>
          <p:cNvSpPr/>
          <p:nvPr/>
        </p:nvSpPr>
        <p:spPr>
          <a:xfrm>
            <a:off x="3713747" y="4011"/>
            <a:ext cx="1096209" cy="68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8C5A-386F-4567-A02F-B77728BC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8" descr="Table&#10;&#10;Description automatically generated">
            <a:extLst>
              <a:ext uri="{FF2B5EF4-FFF2-40B4-BE49-F238E27FC236}">
                <a16:creationId xmlns:a16="http://schemas.microsoft.com/office/drawing/2014/main" id="{9053D91C-D697-4D4C-9AE8-74FB8DA58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34" t="25311" r="28877" b="19697"/>
          <a:stretch/>
        </p:blipFill>
        <p:spPr>
          <a:xfrm>
            <a:off x="4159470" y="707904"/>
            <a:ext cx="7839533" cy="54342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BAB3EA-E70E-48C5-8D88-DB25F80B4CF3}"/>
              </a:ext>
            </a:extLst>
          </p:cNvPr>
          <p:cNvSpPr/>
          <p:nvPr/>
        </p:nvSpPr>
        <p:spPr>
          <a:xfrm>
            <a:off x="10874065" y="2492065"/>
            <a:ext cx="548268" cy="418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8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54" y="1598426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Results: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 SNR 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vs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 Accuracy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99D94-7B86-4410-9909-A562B82AE0AF}"/>
              </a:ext>
            </a:extLst>
          </p:cNvPr>
          <p:cNvSpPr/>
          <p:nvPr/>
        </p:nvSpPr>
        <p:spPr>
          <a:xfrm>
            <a:off x="3713747" y="4011"/>
            <a:ext cx="1096209" cy="6844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D8C5A-386F-4567-A02F-B77728BC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CEC4ADD8-BFF8-4734-B8E7-30465522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159" y="678933"/>
            <a:ext cx="8234854" cy="592054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00651B-14C7-48CD-9F8C-0BF65A094808}"/>
              </a:ext>
            </a:extLst>
          </p:cNvPr>
          <p:cNvCxnSpPr/>
          <p:nvPr/>
        </p:nvCxnSpPr>
        <p:spPr>
          <a:xfrm>
            <a:off x="8030854" y="982750"/>
            <a:ext cx="15829" cy="5199612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7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Results: Confusion Matrices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6DCEAA-2258-4365-8515-005362FC4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64" y="-90953"/>
            <a:ext cx="7542462" cy="70399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07DCF-FE22-4895-A134-4C3E934C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45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011" y="1157752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Conclusion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D3D37-326E-4193-B261-1E47874A6686}"/>
              </a:ext>
            </a:extLst>
          </p:cNvPr>
          <p:cNvSpPr txBox="1"/>
          <p:nvPr/>
        </p:nvSpPr>
        <p:spPr>
          <a:xfrm>
            <a:off x="4917194" y="244207"/>
            <a:ext cx="7278476" cy="1006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Breadth first implementation of 9 architectures, in order to </a:t>
            </a:r>
            <a:r>
              <a:rPr lang="en-US" sz="2400">
                <a:ea typeface="+mn-lt"/>
                <a:cs typeface="+mn-lt"/>
              </a:rPr>
              <a:t>find model most suitable for development.</a:t>
            </a: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Classification accuracy of our models is lower than published models </a:t>
            </a:r>
            <a:r>
              <a:rPr lang="en-US" sz="2400">
                <a:ea typeface="+mn-lt"/>
                <a:cs typeface="+mn-lt"/>
              </a:rPr>
              <a:t>with similar architectures.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Validation accuracy is not a simple function of the depth of the Neural Network but of the features learned by these layers.</a:t>
            </a:r>
          </a:p>
          <a:p>
            <a:pPr marL="285750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Dual Stream CNN-LSTM has the best validation accuracy 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CNN-LSTM based architectures perform much better than other architectures.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Due to temporal &amp; spatial variations of radio signals.</a:t>
            </a:r>
          </a:p>
          <a:p>
            <a:pPr marL="742950" lvl="1" indent="-285750"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00D3-2094-4F3E-8CCB-4C26270D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69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011" y="1157752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Conclusion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D3D37-326E-4193-B261-1E47874A6686}"/>
              </a:ext>
            </a:extLst>
          </p:cNvPr>
          <p:cNvSpPr txBox="1"/>
          <p:nvPr/>
        </p:nvSpPr>
        <p:spPr>
          <a:xfrm>
            <a:off x="4751942" y="134038"/>
            <a:ext cx="7351921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Confusion matrices show 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that AM – SSB is mostly misclassified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QAM16 is often not classified.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Sharp Drop off in Accuracy from 0 SNR begins. 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Highlights need for denoising 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Dual Stream architectures allow us to train network on both In-phase &amp; Quadrature Data as well as Amplitude &amp; Phase Data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800">
                <a:cs typeface="Calibri"/>
              </a:rPr>
              <a:t>Combining Dual Stream architecture with CNN-LSTM networks gives network more information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Cleaner diagonals for CNN-LSTM  based networks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00D3-2094-4F3E-8CCB-4C26270D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15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0AFB8-841C-452C-A6C3-182EF05983EF}"/>
              </a:ext>
            </a:extLst>
          </p:cNvPr>
          <p:cNvSpPr txBox="1"/>
          <p:nvPr/>
        </p:nvSpPr>
        <p:spPr>
          <a:xfrm>
            <a:off x="4770304" y="354374"/>
            <a:ext cx="7507993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Exhaustive exploration of hyperparameters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Run on larger datasets made available by </a:t>
            </a:r>
            <a:r>
              <a:rPr lang="en-US" sz="2400" err="1">
                <a:cs typeface="Calibri"/>
              </a:rPr>
              <a:t>DeepSig</a:t>
            </a:r>
            <a:r>
              <a:rPr lang="en-US" sz="2400">
                <a:cs typeface="Calibri"/>
              </a:rPr>
              <a:t>.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cs typeface="Calibri"/>
              </a:rPr>
              <a:t>More modulation types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cs typeface="Calibri"/>
              </a:rPr>
              <a:t>More data per modulation type </a:t>
            </a:r>
          </a:p>
          <a:p>
            <a:pPr lvl="1"/>
            <a:endParaRPr lang="en-US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Need for denoising and signal correction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cs typeface="Calibri"/>
              </a:rPr>
              <a:t>Use of Correctional Neural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>
                <a:cs typeface="Calibri"/>
              </a:rPr>
              <a:t>Phase offset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>
                <a:cs typeface="Calibri"/>
              </a:rPr>
              <a:t>Frequency Offset </a:t>
            </a:r>
          </a:p>
          <a:p>
            <a:pPr lvl="2"/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cs typeface="Calibri"/>
              </a:rPr>
              <a:t>Denoising Auto-Encoders 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>
                <a:cs typeface="Calibri"/>
              </a:rPr>
              <a:t>IQ data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>
                <a:cs typeface="Calibri"/>
              </a:rPr>
              <a:t>Separate IQ &amp; AP Auto- Encoders for Dual stream networks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>
                <a:cs typeface="Calibri"/>
              </a:rPr>
              <a:t>Stacked Autoencoders </a:t>
            </a:r>
          </a:p>
          <a:p>
            <a:pPr lvl="2"/>
            <a:endParaRPr lang="en-US" sz="24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0F254-5E9A-4329-B85F-172BAD31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9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0697-C51D-48B0-B0BA-BB5187E8C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61" y="1580065"/>
            <a:ext cx="4077832" cy="427970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cs typeface="Calibri Light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0AFB8-841C-452C-A6C3-182EF05983EF}"/>
              </a:ext>
            </a:extLst>
          </p:cNvPr>
          <p:cNvSpPr txBox="1"/>
          <p:nvPr/>
        </p:nvSpPr>
        <p:spPr>
          <a:xfrm>
            <a:off x="4687677" y="400278"/>
            <a:ext cx="7507993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Explore use of only Amplitude Phase data </a:t>
            </a:r>
          </a:p>
          <a:p>
            <a:pPr marL="285750" indent="-285750">
              <a:buFont typeface="Arial,Sans-Serif"/>
              <a:buChar char="•"/>
            </a:pP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Explore BiLSTM, and Deep Complex Networks</a:t>
            </a:r>
          </a:p>
          <a:p>
            <a:pPr marL="285750" indent="-285750">
              <a:buFont typeface="Arial,Sans-Serif"/>
              <a:buChar char="•"/>
            </a:pP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Further exploration of Attention modules</a:t>
            </a:r>
            <a:endParaRPr lang="en-US" sz="280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Need for networks that can resample, synchronize, and remove non-linear channel distortions for real world use</a:t>
            </a:r>
            <a:endParaRPr lang="en-US" sz="280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ea typeface="+mn-lt"/>
                <a:cs typeface="+mn-lt"/>
              </a:rPr>
              <a:t>Explore implementation on edge and/or with Software Defined Radio (</a:t>
            </a:r>
            <a:r>
              <a:rPr lang="en-US" sz="2800" err="1">
                <a:ea typeface="+mn-lt"/>
                <a:cs typeface="+mn-lt"/>
              </a:rPr>
              <a:t>GNURadio</a:t>
            </a:r>
            <a:r>
              <a:rPr lang="en-US" sz="280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0F254-5E9A-4329-B85F-172BAD31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2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017B7-4CE0-4BE1-A03B-5BC794F5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Modulation Recognition: Introduction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FD3-FD25-44FE-A3C5-08AB439B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285" y="-1760751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1A44C-C8B9-4ED2-8F6D-350903CA8FD0}"/>
              </a:ext>
            </a:extLst>
          </p:cNvPr>
          <p:cNvSpPr txBox="1"/>
          <p:nvPr/>
        </p:nvSpPr>
        <p:spPr>
          <a:xfrm>
            <a:off x="4496782" y="456419"/>
            <a:ext cx="753606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ea typeface="+mn-lt"/>
                <a:cs typeface="+mn-lt"/>
              </a:rPr>
              <a:t>Received signal can be written as: </a:t>
            </a:r>
            <a:endParaRPr lang="en-US"/>
          </a:p>
          <a:p>
            <a:pPr algn="ctr"/>
            <a:r>
              <a:rPr lang="en-US" sz="3200" b="1">
                <a:ea typeface="+mn-lt"/>
                <a:cs typeface="+mn-lt"/>
              </a:rPr>
              <a:t>y(t)=f(s(t))+n(t)</a:t>
            </a:r>
            <a:endParaRPr lang="en-US" b="1">
              <a:cs typeface="Calibri"/>
            </a:endParaRPr>
          </a:p>
          <a:p>
            <a:pPr algn="ctr"/>
            <a:endParaRPr lang="en-US" sz="3200" b="1">
              <a:cs typeface="Calibri"/>
            </a:endParaRPr>
          </a:p>
          <a:p>
            <a:pPr algn="ctr"/>
            <a:endParaRPr lang="en-US" sz="3200">
              <a:cs typeface="Calibri"/>
            </a:endParaRPr>
          </a:p>
          <a:p>
            <a:pPr algn="ctr"/>
            <a:endParaRPr lang="en-US" sz="320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FBBCD-43D8-4E11-B0B7-50AD07952609}"/>
              </a:ext>
            </a:extLst>
          </p:cNvPr>
          <p:cNvSpPr txBox="1"/>
          <p:nvPr/>
        </p:nvSpPr>
        <p:spPr>
          <a:xfrm>
            <a:off x="4781384" y="1833527"/>
            <a:ext cx="7536063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cs typeface="Calibri"/>
              </a:rPr>
              <a:t>11 Different Modulation Schemes :</a:t>
            </a:r>
          </a:p>
          <a:p>
            <a:endParaRPr lang="en-US" sz="3200">
              <a:cs typeface="Calibri"/>
            </a:endParaRPr>
          </a:p>
          <a:p>
            <a:r>
              <a:rPr lang="en-US" sz="3200" cap="small">
                <a:cs typeface="Calibri"/>
              </a:rPr>
              <a:t>BPSK, QPSK, 8PSK, 16QAM, 64QAM, BFSK, CPFSK, PAM4, WB-FM, AM-SSB, and AM-DSB.</a:t>
            </a:r>
            <a:endParaRPr lang="en-US" sz="3200">
              <a:ea typeface="+mn-lt"/>
              <a:cs typeface="+mn-lt"/>
            </a:endParaRPr>
          </a:p>
          <a:p>
            <a:pPr algn="ctr"/>
            <a:endParaRPr lang="en-US" sz="32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8F728-8FC4-4B60-91DA-381D7832657C}"/>
              </a:ext>
            </a:extLst>
          </p:cNvPr>
          <p:cNvSpPr txBox="1"/>
          <p:nvPr/>
        </p:nvSpPr>
        <p:spPr>
          <a:xfrm>
            <a:off x="4972280" y="4834568"/>
            <a:ext cx="7067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cap="small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52663-74FF-4552-ADC4-1CB609D9766B}"/>
              </a:ext>
            </a:extLst>
          </p:cNvPr>
          <p:cNvSpPr txBox="1"/>
          <p:nvPr/>
        </p:nvSpPr>
        <p:spPr>
          <a:xfrm>
            <a:off x="4781383" y="4440852"/>
            <a:ext cx="778394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cs typeface="Calibri"/>
              </a:rPr>
              <a:t>Existing Methods: </a:t>
            </a:r>
            <a:endParaRPr lang="en-US" b="1" u="sng"/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Decision Theory Based Method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Statistical Pattern Recognition Based Method</a:t>
            </a:r>
          </a:p>
          <a:p>
            <a:pPr algn="ctr"/>
            <a:endParaRPr lang="en-US" sz="3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E706E-B3A2-496F-9B1F-CBE66E52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5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017B7-4CE0-4BE1-A03B-5BC794F5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Modulation Recognition: Current </a:t>
            </a:r>
            <a:br>
              <a:rPr lang="en-US" sz="4800">
                <a:solidFill>
                  <a:schemeClr val="bg1"/>
                </a:solidFill>
                <a:cs typeface="Calibri Light"/>
              </a:rPr>
            </a:br>
            <a:r>
              <a:rPr lang="en-US" sz="4800">
                <a:solidFill>
                  <a:schemeClr val="bg1"/>
                </a:solidFill>
                <a:cs typeface="Calibri Light"/>
              </a:rPr>
              <a:t>Limitations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FD3-FD25-44FE-A3C5-08AB439B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285" y="-1760751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1A44C-C8B9-4ED2-8F6D-350903CA8FD0}"/>
              </a:ext>
            </a:extLst>
          </p:cNvPr>
          <p:cNvSpPr txBox="1"/>
          <p:nvPr/>
        </p:nvSpPr>
        <p:spPr>
          <a:xfrm>
            <a:off x="4496782" y="456419"/>
            <a:ext cx="75360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2FBBCD-43D8-4E11-B0B7-50AD07952609}"/>
              </a:ext>
            </a:extLst>
          </p:cNvPr>
          <p:cNvSpPr txBox="1"/>
          <p:nvPr/>
        </p:nvSpPr>
        <p:spPr>
          <a:xfrm>
            <a:off x="4781384" y="1833527"/>
            <a:ext cx="75360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b="1" u="sng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8F728-8FC4-4B60-91DA-381D7832657C}"/>
              </a:ext>
            </a:extLst>
          </p:cNvPr>
          <p:cNvSpPr txBox="1"/>
          <p:nvPr/>
        </p:nvSpPr>
        <p:spPr>
          <a:xfrm>
            <a:off x="4972280" y="4834568"/>
            <a:ext cx="7067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cap="small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B52663-74FF-4552-ADC4-1CB609D9766B}"/>
              </a:ext>
            </a:extLst>
          </p:cNvPr>
          <p:cNvSpPr txBox="1"/>
          <p:nvPr/>
        </p:nvSpPr>
        <p:spPr>
          <a:xfrm>
            <a:off x="5146619" y="460607"/>
            <a:ext cx="6718979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We require prior information of received signals. For large amount of modulation types :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 Time consuming </a:t>
            </a:r>
            <a:endParaRPr lang="en-US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 Inefficient 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Lack of flexibility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Feature design difficulties for non cooperative environment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Likelihood systems not ideal for unknown channel conditions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cs typeface="Calibri"/>
              </a:rPr>
              <a:t>Heavy computational load </a:t>
            </a:r>
          </a:p>
          <a:p>
            <a:pPr marL="457200" indent="-457200">
              <a:buFont typeface="Arial"/>
              <a:buChar char="•"/>
            </a:pPr>
            <a:endParaRPr lang="en-US" sz="3200">
              <a:cs typeface="Calibri"/>
            </a:endParaRPr>
          </a:p>
          <a:p>
            <a:endParaRPr lang="en-US" sz="3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0F306-8921-473F-ACAB-440B8AB7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7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6017B7-4CE0-4BE1-A03B-5BC794F50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Motivation to use Deep Learning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FD3-FD25-44FE-A3C5-08AB439B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285" y="-1760751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  <a:p>
            <a:pPr lvl="3"/>
            <a:endParaRPr lang="en-US" sz="2400">
              <a:cs typeface="Calibri"/>
            </a:endParaRPr>
          </a:p>
          <a:p>
            <a:pPr marL="1371600" lvl="3" indent="0">
              <a:buNone/>
            </a:pPr>
            <a:endParaRPr lang="en-US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31A44C-C8B9-4ED2-8F6D-350903CA8FD0}"/>
              </a:ext>
            </a:extLst>
          </p:cNvPr>
          <p:cNvSpPr txBox="1"/>
          <p:nvPr/>
        </p:nvSpPr>
        <p:spPr>
          <a:xfrm>
            <a:off x="4877165" y="1104825"/>
            <a:ext cx="7240362" cy="8279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a typeface="+mn-lt"/>
                <a:cs typeface="+mn-lt"/>
              </a:rPr>
              <a:t>Can be seen as a pattern recognition problem, recognition model can be learned with multiple unknown parameters based on sufficiently large training data.</a:t>
            </a: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Success in video, speech, image recognition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Improved research accessibility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Better demonstrated performance than feature based systems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To add robustness, flexibility and accuracy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D8F728-8FC4-4B60-91DA-381D7832657C}"/>
              </a:ext>
            </a:extLst>
          </p:cNvPr>
          <p:cNvSpPr txBox="1"/>
          <p:nvPr/>
        </p:nvSpPr>
        <p:spPr>
          <a:xfrm>
            <a:off x="4972280" y="4834568"/>
            <a:ext cx="7067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cap="small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9673D-52D7-48C9-A59D-2C400730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2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DC2258-5B1D-4A6B-8D77-1D85A93F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2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DC986-7F28-4DCC-8B47-F90C823B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232" y="1875459"/>
            <a:ext cx="5716988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ea typeface="+mn-lt"/>
                <a:cs typeface="+mn-lt"/>
              </a:rPr>
              <a:t>  " N class decision problem where we input a complex time series signal (with in- phase and quadrature components) and train a network on windowed sequences of the time series signal. "</a:t>
            </a:r>
            <a:endParaRPr lang="en-US" sz="3600">
              <a:cs typeface="Calibri" panose="020F0502020204030204"/>
            </a:endParaRPr>
          </a:p>
          <a:p>
            <a:pPr marL="0" indent="0" algn="ctr">
              <a:buNone/>
            </a:pPr>
            <a:endParaRPr lang="en-US" sz="3600">
              <a:ea typeface="+mn-lt"/>
              <a:cs typeface="+mn-lt"/>
            </a:endParaRPr>
          </a:p>
          <a:p>
            <a:pPr marL="914400" lvl="2" indent="0" algn="ctr">
              <a:buNone/>
            </a:pPr>
            <a:endParaRPr lang="en-US" sz="3600">
              <a:ea typeface="+mn-lt"/>
              <a:cs typeface="+mn-lt"/>
            </a:endParaRPr>
          </a:p>
          <a:p>
            <a:pPr marL="914400" lvl="2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C0AEC-0ED5-4513-A96E-2BDB719C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DC2258-5B1D-4A6B-8D77-1D85A93F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Objective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DC986-7F28-4DCC-8B47-F90C823B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25" y="1257233"/>
            <a:ext cx="6665893" cy="5631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600">
                <a:ea typeface="+mn-lt"/>
                <a:cs typeface="+mn-lt"/>
              </a:rPr>
              <a:t>  " To add robustness and accuracy to modulation classification at the receiving end of transmission using deep learning techniques to accomplish that and finally compare different techniques used "</a:t>
            </a:r>
          </a:p>
          <a:p>
            <a:pPr marL="0" indent="0" algn="ctr">
              <a:buNone/>
            </a:pPr>
            <a:endParaRPr lang="en-US" sz="3600">
              <a:ea typeface="+mn-lt"/>
              <a:cs typeface="+mn-lt"/>
            </a:endParaRPr>
          </a:p>
          <a:p>
            <a:pPr marL="914400" lvl="2" indent="0" algn="ctr">
              <a:buNone/>
            </a:pPr>
            <a:endParaRPr lang="en-US" sz="3600">
              <a:ea typeface="+mn-lt"/>
              <a:cs typeface="+mn-lt"/>
            </a:endParaRPr>
          </a:p>
          <a:p>
            <a:pPr marL="914400" lvl="2" indent="0" algn="ctr">
              <a:buNone/>
            </a:pPr>
            <a:endParaRPr lang="en-US" sz="36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F6AE0-4877-468B-8250-3F6793CD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EF187E0F7F164FA6EA7C2D9E243D60" ma:contentTypeVersion="4" ma:contentTypeDescription="Create a new document." ma:contentTypeScope="" ma:versionID="f6f419cf8b26b0439323ed8c92811057">
  <xsd:schema xmlns:xsd="http://www.w3.org/2001/XMLSchema" xmlns:xs="http://www.w3.org/2001/XMLSchema" xmlns:p="http://schemas.microsoft.com/office/2006/metadata/properties" xmlns:ns2="8862934c-4835-46ac-818e-be27e4c14306" targetNamespace="http://schemas.microsoft.com/office/2006/metadata/properties" ma:root="true" ma:fieldsID="7000c1629bd5ef0ed1085df2547a5472" ns2:_="">
    <xsd:import namespace="8862934c-4835-46ac-818e-be27e4c143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2934c-4835-46ac-818e-be27e4c143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A53DE8-2A9F-482E-BC32-C1C2894A8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442F1-2A5D-4BAF-AE54-16A69A57B00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9296B6-55FD-4C8B-85AF-9F7F7BAA8E9A}">
  <ds:schemaRefs>
    <ds:schemaRef ds:uri="8862934c-4835-46ac-818e-be27e4c143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2333</Words>
  <Application>Microsoft Office PowerPoint</Application>
  <PresentationFormat>Widescreen</PresentationFormat>
  <Paragraphs>334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Arial,Sans-Serif</vt:lpstr>
      <vt:lpstr>Calibri</vt:lpstr>
      <vt:lpstr>Calibri Light</vt:lpstr>
      <vt:lpstr>Constantia</vt:lpstr>
      <vt:lpstr>office theme</vt:lpstr>
      <vt:lpstr>Deep Learning for Automatic Modulation Classification  </vt:lpstr>
      <vt:lpstr>Presentation Timeline</vt:lpstr>
      <vt:lpstr>Modulation Recognition: Introduction </vt:lpstr>
      <vt:lpstr>Modulation Recognition: Introduction </vt:lpstr>
      <vt:lpstr>Modulation Recognition: Introduction </vt:lpstr>
      <vt:lpstr>Modulation Recognition: Current  Limitations </vt:lpstr>
      <vt:lpstr>Motivation to use Deep Learning </vt:lpstr>
      <vt:lpstr>Problem Statement</vt:lpstr>
      <vt:lpstr>Objective  </vt:lpstr>
      <vt:lpstr>Dataset </vt:lpstr>
      <vt:lpstr>Networks Deployed </vt:lpstr>
      <vt:lpstr>Convolutional Neural Network : General Architecture</vt:lpstr>
      <vt:lpstr>Convolutional Neural Network  : ImplementedSequential Model</vt:lpstr>
      <vt:lpstr>Convolutional Neural Network : Training Performance</vt:lpstr>
      <vt:lpstr>Long Short Term Memory: General Architecture</vt:lpstr>
      <vt:lpstr>Long Short Term Memory: Implemented Sequential Model</vt:lpstr>
      <vt:lpstr>Long Short Term Memory: Training  Performance</vt:lpstr>
      <vt:lpstr>ResNet: General Architecture</vt:lpstr>
      <vt:lpstr>ResNet:  Implemented  Model</vt:lpstr>
      <vt:lpstr>ResNet:  Training  Performance</vt:lpstr>
      <vt:lpstr>VGG: General  Architecture</vt:lpstr>
      <vt:lpstr>VGG: Implemented  Sequential Model</vt:lpstr>
      <vt:lpstr>VGG: Training  Performance</vt:lpstr>
      <vt:lpstr>InceptionNet: General Architecture</vt:lpstr>
      <vt:lpstr>InceptionNet: Implemented Model </vt:lpstr>
      <vt:lpstr>InceptionNet: Training  Performance </vt:lpstr>
      <vt:lpstr>CNN-LSTM: General Architecture</vt:lpstr>
      <vt:lpstr>CNN-LSTM: Implemented Sequential Model</vt:lpstr>
      <vt:lpstr>CNN-LSTM: Training  Performance</vt:lpstr>
      <vt:lpstr>CNN-LSTM (Attention): General Architecture  </vt:lpstr>
      <vt:lpstr>CNN-LSTM (Attention): Implemented Model</vt:lpstr>
      <vt:lpstr>CNN-LSTM (Attention): Training  Performance</vt:lpstr>
      <vt:lpstr>Dual Stream  CNN:  General Architecture</vt:lpstr>
      <vt:lpstr>Dual Stream  CNN:  Implemented Model</vt:lpstr>
      <vt:lpstr>Dual Stream  CNN:  Training  Performance</vt:lpstr>
      <vt:lpstr>Dual Stream CNN-LSTM: General Architecture</vt:lpstr>
      <vt:lpstr>Dual Stream CNN-LSTM: Implemented Model (1)</vt:lpstr>
      <vt:lpstr>Dual Stream CNN-LSTM: Implemented Model(2) </vt:lpstr>
      <vt:lpstr>Dual Stream CNN-LSTM:  Training  Performance</vt:lpstr>
      <vt:lpstr>Results: Average  Accuracy </vt:lpstr>
      <vt:lpstr>Results:  SNR  vs  Accuracy </vt:lpstr>
      <vt:lpstr>Results: Confusion Matrices </vt:lpstr>
      <vt:lpstr>Conclusion</vt:lpstr>
      <vt:lpstr>Conclusion</vt:lpstr>
      <vt:lpstr>Future Work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</dc:creator>
  <cp:lastModifiedBy>Aditya Saggar</cp:lastModifiedBy>
  <cp:revision>3</cp:revision>
  <dcterms:created xsi:type="dcterms:W3CDTF">2021-05-02T18:22:38Z</dcterms:created>
  <dcterms:modified xsi:type="dcterms:W3CDTF">2023-11-01T19:58:43Z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0x01010036EF187E0F7F164FA6EA7C2D9E243D60</vt:lpwstr>
  </property>
</Properties>
</file>